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tiff" ContentType="image/tiff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</p:sldIdLst>
  <p:sldSz cx="9144000" cy="6858000" type="screen4x3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-204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608055-E69C-4E83-A6AE-151F8B0AB209}" type="datetimeFigureOut">
              <a:rPr lang="uk-UA" smtClean="0"/>
              <a:t>15.09.2016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34BBAA-D106-4C82-A307-179981D7EBEE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608055-E69C-4E83-A6AE-151F8B0AB209}" type="datetimeFigureOut">
              <a:rPr lang="uk-UA" smtClean="0"/>
              <a:t>15.09.2016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34BBAA-D106-4C82-A307-179981D7EBEE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608055-E69C-4E83-A6AE-151F8B0AB209}" type="datetimeFigureOut">
              <a:rPr lang="uk-UA" smtClean="0"/>
              <a:t>15.09.2016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34BBAA-D106-4C82-A307-179981D7EBEE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608055-E69C-4E83-A6AE-151F8B0AB209}" type="datetimeFigureOut">
              <a:rPr lang="uk-UA" smtClean="0"/>
              <a:t>15.09.2016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34BBAA-D106-4C82-A307-179981D7EBEE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608055-E69C-4E83-A6AE-151F8B0AB209}" type="datetimeFigureOut">
              <a:rPr lang="uk-UA" smtClean="0"/>
              <a:t>15.09.2016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34BBAA-D106-4C82-A307-179981D7EBEE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608055-E69C-4E83-A6AE-151F8B0AB209}" type="datetimeFigureOut">
              <a:rPr lang="uk-UA" smtClean="0"/>
              <a:t>15.09.2016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34BBAA-D106-4C82-A307-179981D7EBEE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608055-E69C-4E83-A6AE-151F8B0AB209}" type="datetimeFigureOut">
              <a:rPr lang="uk-UA" smtClean="0"/>
              <a:t>15.09.2016</a:t>
            </a:fld>
            <a:endParaRPr lang="uk-UA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34BBAA-D106-4C82-A307-179981D7EBEE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608055-E69C-4E83-A6AE-151F8B0AB209}" type="datetimeFigureOut">
              <a:rPr lang="uk-UA" smtClean="0"/>
              <a:t>15.09.2016</a:t>
            </a:fld>
            <a:endParaRPr lang="uk-UA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34BBAA-D106-4C82-A307-179981D7EBEE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608055-E69C-4E83-A6AE-151F8B0AB209}" type="datetimeFigureOut">
              <a:rPr lang="uk-UA" smtClean="0"/>
              <a:t>15.09.2016</a:t>
            </a:fld>
            <a:endParaRPr lang="uk-UA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34BBAA-D106-4C82-A307-179981D7EBEE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608055-E69C-4E83-A6AE-151F8B0AB209}" type="datetimeFigureOut">
              <a:rPr lang="uk-UA" smtClean="0"/>
              <a:t>15.09.2016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34BBAA-D106-4C82-A307-179981D7EBEE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608055-E69C-4E83-A6AE-151F8B0AB209}" type="datetimeFigureOut">
              <a:rPr lang="uk-UA" smtClean="0"/>
              <a:t>15.09.2016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34BBAA-D106-4C82-A307-179981D7EBEE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608055-E69C-4E83-A6AE-151F8B0AB209}" type="datetimeFigureOut">
              <a:rPr lang="uk-UA" smtClean="0"/>
              <a:t>15.09.2016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34BBAA-D106-4C82-A307-179981D7EBEE}" type="slidenum">
              <a:rPr lang="uk-UA" smtClean="0"/>
              <a:t>‹#›</a:t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НОВИНИ_КСМ\1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069779" cy="641471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НОВИНИ_КСМ\2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НОВИНИ_КСМ\3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НОВИНИ_КСМ\4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:\НОВИНИ_КСМ\5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 descr="D:\НОВИНИ_КСМ\6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</TotalTime>
  <Words>0</Words>
  <Application>Microsoft Office PowerPoint</Application>
  <PresentationFormat>Экран (4:3)</PresentationFormat>
  <Paragraphs>0</Paragraphs>
  <Slides>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</vt:i4>
      </vt:variant>
    </vt:vector>
  </HeadingPairs>
  <TitlesOfParts>
    <vt:vector size="7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BDA</dc:creator>
  <cp:lastModifiedBy>BDA</cp:lastModifiedBy>
  <cp:revision>1</cp:revision>
  <dcterms:created xsi:type="dcterms:W3CDTF">2016-09-15T11:17:29Z</dcterms:created>
  <dcterms:modified xsi:type="dcterms:W3CDTF">2016-09-15T11:27:03Z</dcterms:modified>
</cp:coreProperties>
</file>