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poleha@ukr.net" initials="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99A5"/>
    <a:srgbClr val="7676AA"/>
    <a:srgbClr val="5C7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2-03T20:41:00.27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9D22B4-A402-41FF-A7F6-0697BEBCBA56}" type="doc">
      <dgm:prSet loTypeId="urn:microsoft.com/office/officeart/2005/8/layout/cycle2" loCatId="cycle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416BD96-7675-4FB3-AD3B-4B70231A5F5B}">
      <dgm:prSet phldrT="[Текст]" custT="1"/>
      <dgm:spPr/>
      <dgm:t>
        <a:bodyPr/>
        <a:lstStyle/>
        <a:p>
          <a:pPr algn="ctr"/>
          <a:r>
            <a:rPr lang="ru-RU" sz="1600" b="0" i="0" spc="300" dirty="0" err="1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rPr>
            <a:t>Розуміти</a:t>
          </a:r>
          <a:r>
            <a:rPr lang="ru-RU" sz="1600" b="0" i="0" spc="300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rPr>
            <a:t> </a:t>
          </a:r>
          <a:r>
            <a:rPr lang="ru-RU" sz="1600" b="0" i="0" spc="300" dirty="0" err="1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rPr>
            <a:t>свої</a:t>
          </a:r>
          <a:r>
            <a:rPr lang="ru-RU" sz="1600" b="0" i="0" spc="300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rPr>
            <a:t> </a:t>
          </a:r>
          <a:r>
            <a:rPr lang="ru-RU" sz="1600" b="0" i="0" spc="300" dirty="0" err="1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rPr>
            <a:t>бажання</a:t>
          </a:r>
          <a:endParaRPr lang="ru-RU" sz="1600" spc="300" dirty="0">
            <a:latin typeface="Segoe UI Black" panose="020B0A02040204020203" pitchFamily="34" charset="0"/>
            <a:ea typeface="Segoe UI Black" panose="020B0A02040204020203" pitchFamily="34" charset="0"/>
            <a:cs typeface="Segoe UI Black" panose="020B0A02040204020203" pitchFamily="34" charset="0"/>
          </a:endParaRPr>
        </a:p>
      </dgm:t>
    </dgm:pt>
    <dgm:pt modelId="{BC11EA2D-E175-48DE-ABE4-AA1DE29AC6CF}" type="parTrans" cxnId="{BBB42411-1D8A-4923-9F3A-5CA13BD05E46}">
      <dgm:prSet/>
      <dgm:spPr/>
      <dgm:t>
        <a:bodyPr/>
        <a:lstStyle/>
        <a:p>
          <a:pPr algn="ctr"/>
          <a:endParaRPr lang="ru-RU"/>
        </a:p>
      </dgm:t>
    </dgm:pt>
    <dgm:pt modelId="{895401A6-49D2-41B0-A191-8F7DA2EC93F8}" type="sibTrans" cxnId="{BBB42411-1D8A-4923-9F3A-5CA13BD05E46}">
      <dgm:prSet/>
      <dgm:spPr/>
      <dgm:t>
        <a:bodyPr/>
        <a:lstStyle/>
        <a:p>
          <a:pPr algn="ctr"/>
          <a:endParaRPr lang="ru-RU"/>
        </a:p>
      </dgm:t>
    </dgm:pt>
    <dgm:pt modelId="{68491CBE-4315-4D55-80EE-114363EE7B6C}">
      <dgm:prSet phldrT="[Текст]" custT="1"/>
      <dgm:spPr/>
      <dgm:t>
        <a:bodyPr/>
        <a:lstStyle/>
        <a:p>
          <a:pPr algn="ctr"/>
          <a:r>
            <a:rPr lang="uk-UA" sz="2000" spc="300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rPr>
            <a:t>Мати план дій</a:t>
          </a:r>
          <a:endParaRPr lang="ru-RU" sz="2000" spc="300" dirty="0">
            <a:latin typeface="Segoe UI Black" panose="020B0A02040204020203" pitchFamily="34" charset="0"/>
            <a:ea typeface="Segoe UI Black" panose="020B0A02040204020203" pitchFamily="34" charset="0"/>
            <a:cs typeface="Segoe UI Black" panose="020B0A02040204020203" pitchFamily="34" charset="0"/>
          </a:endParaRPr>
        </a:p>
      </dgm:t>
    </dgm:pt>
    <dgm:pt modelId="{96AC3917-C632-4F3F-B658-EF243DF3FE61}" type="sibTrans" cxnId="{F72F782E-C2AD-4BCA-A7A3-25F790F6E405}">
      <dgm:prSet/>
      <dgm:spPr/>
      <dgm:t>
        <a:bodyPr/>
        <a:lstStyle/>
        <a:p>
          <a:pPr algn="ctr"/>
          <a:endParaRPr lang="ru-RU"/>
        </a:p>
      </dgm:t>
    </dgm:pt>
    <dgm:pt modelId="{28A832DD-C6F0-4019-B262-888F9B42348A}" type="parTrans" cxnId="{F72F782E-C2AD-4BCA-A7A3-25F790F6E405}">
      <dgm:prSet/>
      <dgm:spPr/>
      <dgm:t>
        <a:bodyPr/>
        <a:lstStyle/>
        <a:p>
          <a:pPr algn="ctr"/>
          <a:endParaRPr lang="ru-RU"/>
        </a:p>
      </dgm:t>
    </dgm:pt>
    <dgm:pt modelId="{5A2FC385-F6C2-4A2F-974F-A64C18F882FE}">
      <dgm:prSet phldrT="[Текст]" custT="1"/>
      <dgm:spPr/>
      <dgm:t>
        <a:bodyPr/>
        <a:lstStyle/>
        <a:p>
          <a:pPr algn="ctr"/>
          <a:r>
            <a:rPr lang="uk-UA" sz="1600" spc="300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rPr>
            <a:t>Бути ініціатив-ним</a:t>
          </a:r>
          <a:endParaRPr lang="ru-RU" sz="1600" spc="300" dirty="0">
            <a:latin typeface="Segoe UI Black" panose="020B0A02040204020203" pitchFamily="34" charset="0"/>
            <a:ea typeface="Segoe UI Black" panose="020B0A02040204020203" pitchFamily="34" charset="0"/>
            <a:cs typeface="Segoe UI Black" panose="020B0A02040204020203" pitchFamily="34" charset="0"/>
          </a:endParaRPr>
        </a:p>
      </dgm:t>
    </dgm:pt>
    <dgm:pt modelId="{804807E8-BE23-4399-996E-16329FA0C231}" type="sibTrans" cxnId="{157D269D-E6CD-48DC-B6CE-16488E77CFD7}">
      <dgm:prSet/>
      <dgm:spPr/>
      <dgm:t>
        <a:bodyPr/>
        <a:lstStyle/>
        <a:p>
          <a:pPr algn="ctr"/>
          <a:endParaRPr lang="ru-RU"/>
        </a:p>
      </dgm:t>
    </dgm:pt>
    <dgm:pt modelId="{7D6DD266-6F72-488E-BC1D-F99C03B2A18D}" type="parTrans" cxnId="{157D269D-E6CD-48DC-B6CE-16488E77CFD7}">
      <dgm:prSet/>
      <dgm:spPr/>
      <dgm:t>
        <a:bodyPr/>
        <a:lstStyle/>
        <a:p>
          <a:pPr algn="ctr"/>
          <a:endParaRPr lang="ru-RU"/>
        </a:p>
      </dgm:t>
    </dgm:pt>
    <dgm:pt modelId="{2767A06A-4939-4F61-9F6C-57A1827EF430}">
      <dgm:prSet phldrT="[Текст]"/>
      <dgm:spPr/>
      <dgm:t>
        <a:bodyPr/>
        <a:lstStyle/>
        <a:p>
          <a:pPr algn="ctr"/>
          <a:r>
            <a:rPr lang="uk-UA" spc="300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rPr>
            <a:t>Вірити в свої сили</a:t>
          </a:r>
          <a:endParaRPr lang="ru-RU" spc="300" dirty="0">
            <a:latin typeface="Segoe UI Black" panose="020B0A02040204020203" pitchFamily="34" charset="0"/>
            <a:ea typeface="Segoe UI Black" panose="020B0A02040204020203" pitchFamily="34" charset="0"/>
            <a:cs typeface="Segoe UI Black" panose="020B0A02040204020203" pitchFamily="34" charset="0"/>
          </a:endParaRPr>
        </a:p>
      </dgm:t>
    </dgm:pt>
    <dgm:pt modelId="{3782ABE6-CC6E-462B-9120-C36FB0C69422}" type="sibTrans" cxnId="{4F5463F6-FE12-415B-9D3F-05CAF44C6385}">
      <dgm:prSet/>
      <dgm:spPr/>
      <dgm:t>
        <a:bodyPr/>
        <a:lstStyle/>
        <a:p>
          <a:pPr algn="ctr"/>
          <a:endParaRPr lang="ru-RU"/>
        </a:p>
      </dgm:t>
    </dgm:pt>
    <dgm:pt modelId="{BAD5CEF0-2AAA-44EB-B040-C97A61837F82}" type="parTrans" cxnId="{4F5463F6-FE12-415B-9D3F-05CAF44C6385}">
      <dgm:prSet/>
      <dgm:spPr/>
      <dgm:t>
        <a:bodyPr/>
        <a:lstStyle/>
        <a:p>
          <a:pPr algn="ctr"/>
          <a:endParaRPr lang="ru-RU"/>
        </a:p>
      </dgm:t>
    </dgm:pt>
    <dgm:pt modelId="{2BDE3F8F-D548-446B-A1B4-EA429F5D1910}">
      <dgm:prSet phldrT="[Текст]" custT="1"/>
      <dgm:spPr/>
      <dgm:t>
        <a:bodyPr/>
        <a:lstStyle/>
        <a:p>
          <a:pPr algn="ctr"/>
          <a:r>
            <a:rPr lang="ru-RU" sz="1800" spc="300" dirty="0" err="1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rPr>
            <a:t>Розставляти</a:t>
          </a:r>
          <a:r>
            <a:rPr lang="ru-RU" sz="1200" spc="300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rPr>
            <a:t> </a:t>
          </a:r>
          <a:r>
            <a:rPr lang="ru-RU" sz="1800" spc="300" dirty="0" err="1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rPr>
            <a:t>пріоритети</a:t>
          </a:r>
          <a:endParaRPr lang="ru-RU" sz="1200" spc="300" dirty="0">
            <a:latin typeface="Segoe UI Black" panose="020B0A02040204020203" pitchFamily="34" charset="0"/>
            <a:ea typeface="Segoe UI Black" panose="020B0A02040204020203" pitchFamily="34" charset="0"/>
            <a:cs typeface="Segoe UI Black" panose="020B0A02040204020203" pitchFamily="34" charset="0"/>
          </a:endParaRPr>
        </a:p>
      </dgm:t>
    </dgm:pt>
    <dgm:pt modelId="{D299FF93-D454-4101-AB96-3E069D7B5136}" type="sibTrans" cxnId="{0260A2E2-5030-46A1-A63F-0775477120F0}">
      <dgm:prSet/>
      <dgm:spPr/>
      <dgm:t>
        <a:bodyPr/>
        <a:lstStyle/>
        <a:p>
          <a:pPr algn="ctr"/>
          <a:endParaRPr lang="ru-RU"/>
        </a:p>
      </dgm:t>
    </dgm:pt>
    <dgm:pt modelId="{3143B28D-FD9E-4C3D-96DA-7D5499C89876}" type="parTrans" cxnId="{0260A2E2-5030-46A1-A63F-0775477120F0}">
      <dgm:prSet/>
      <dgm:spPr/>
      <dgm:t>
        <a:bodyPr/>
        <a:lstStyle/>
        <a:p>
          <a:pPr algn="ctr"/>
          <a:endParaRPr lang="ru-RU"/>
        </a:p>
      </dgm:t>
    </dgm:pt>
    <dgm:pt modelId="{8539F7FB-7CB4-4075-9981-53051FC46C88}" type="pres">
      <dgm:prSet presAssocID="{E49D22B4-A402-41FF-A7F6-0697BEBCBA5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0A82553-58D2-442B-9BFF-E29D3379A3DB}" type="pres">
      <dgm:prSet presAssocID="{3416BD96-7675-4FB3-AD3B-4B70231A5F5B}" presName="node" presStyleLbl="node1" presStyleIdx="0" presStyleCnt="5" custScaleX="197747" custScaleY="159536" custRadScaleRad="76992" custRadScaleInc="9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E24E07-692B-4E6B-AB3C-0D3FC8DC0158}" type="pres">
      <dgm:prSet presAssocID="{895401A6-49D2-41B0-A191-8F7DA2EC93F8}" presName="sibTrans" presStyleLbl="sibTrans2D1" presStyleIdx="0" presStyleCnt="5"/>
      <dgm:spPr/>
      <dgm:t>
        <a:bodyPr/>
        <a:lstStyle/>
        <a:p>
          <a:endParaRPr lang="uk-UA"/>
        </a:p>
      </dgm:t>
    </dgm:pt>
    <dgm:pt modelId="{9C108162-01E8-4450-B2B5-71C742CE606B}" type="pres">
      <dgm:prSet presAssocID="{895401A6-49D2-41B0-A191-8F7DA2EC93F8}" presName="connectorText" presStyleLbl="sibTrans2D1" presStyleIdx="0" presStyleCnt="5"/>
      <dgm:spPr/>
      <dgm:t>
        <a:bodyPr/>
        <a:lstStyle/>
        <a:p>
          <a:endParaRPr lang="uk-UA"/>
        </a:p>
      </dgm:t>
    </dgm:pt>
    <dgm:pt modelId="{35ABC51F-39CC-4971-9C65-92254FA8804D}" type="pres">
      <dgm:prSet presAssocID="{68491CBE-4315-4D55-80EE-114363EE7B6C}" presName="node" presStyleLbl="node1" presStyleIdx="1" presStyleCnt="5" custScaleX="154024" custScaleY="129825" custRadScaleRad="146388" custRadScaleInc="12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09B0A-931F-431B-8FBC-8E38A5E6CEDE}" type="pres">
      <dgm:prSet presAssocID="{96AC3917-C632-4F3F-B658-EF243DF3FE61}" presName="sibTrans" presStyleLbl="sibTrans2D1" presStyleIdx="1" presStyleCnt="5"/>
      <dgm:spPr/>
      <dgm:t>
        <a:bodyPr/>
        <a:lstStyle/>
        <a:p>
          <a:endParaRPr lang="uk-UA"/>
        </a:p>
      </dgm:t>
    </dgm:pt>
    <dgm:pt modelId="{A517069E-FE92-42CD-8516-AF10C7A59E80}" type="pres">
      <dgm:prSet presAssocID="{96AC3917-C632-4F3F-B658-EF243DF3FE61}" presName="connectorText" presStyleLbl="sibTrans2D1" presStyleIdx="1" presStyleCnt="5"/>
      <dgm:spPr/>
      <dgm:t>
        <a:bodyPr/>
        <a:lstStyle/>
        <a:p>
          <a:endParaRPr lang="uk-UA"/>
        </a:p>
      </dgm:t>
    </dgm:pt>
    <dgm:pt modelId="{B4576BF2-1482-4F65-8055-708A51BC63A2}" type="pres">
      <dgm:prSet presAssocID="{5A2FC385-F6C2-4A2F-974F-A64C18F882FE}" presName="node" presStyleLbl="node1" presStyleIdx="2" presStyleCnt="5" custScaleX="185750" custScaleY="159147" custRadScaleRad="102804" custRadScaleInc="-5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2EDEF-563F-4C2C-BE50-8221F9D4B047}" type="pres">
      <dgm:prSet presAssocID="{804807E8-BE23-4399-996E-16329FA0C231}" presName="sibTrans" presStyleLbl="sibTrans2D1" presStyleIdx="2" presStyleCnt="5"/>
      <dgm:spPr/>
      <dgm:t>
        <a:bodyPr/>
        <a:lstStyle/>
        <a:p>
          <a:endParaRPr lang="uk-UA"/>
        </a:p>
      </dgm:t>
    </dgm:pt>
    <dgm:pt modelId="{C3B4778E-E2FE-461C-8801-F238F5DE5ABE}" type="pres">
      <dgm:prSet presAssocID="{804807E8-BE23-4399-996E-16329FA0C231}" presName="connectorText" presStyleLbl="sibTrans2D1" presStyleIdx="2" presStyleCnt="5"/>
      <dgm:spPr/>
      <dgm:t>
        <a:bodyPr/>
        <a:lstStyle/>
        <a:p>
          <a:endParaRPr lang="uk-UA"/>
        </a:p>
      </dgm:t>
    </dgm:pt>
    <dgm:pt modelId="{D2AC8ED6-A359-4614-A2C9-52BE13791849}" type="pres">
      <dgm:prSet presAssocID="{2767A06A-4939-4F61-9F6C-57A1827EF430}" presName="node" presStyleLbl="node1" presStyleIdx="3" presStyleCnt="5" custScaleX="169272" custScaleY="148416" custRadScaleRad="127020" custRadScaleInc="10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C5E1CC-F6EF-4968-9AFB-858EED697605}" type="pres">
      <dgm:prSet presAssocID="{3782ABE6-CC6E-462B-9120-C36FB0C69422}" presName="sibTrans" presStyleLbl="sibTrans2D1" presStyleIdx="3" presStyleCnt="5"/>
      <dgm:spPr/>
      <dgm:t>
        <a:bodyPr/>
        <a:lstStyle/>
        <a:p>
          <a:endParaRPr lang="uk-UA"/>
        </a:p>
      </dgm:t>
    </dgm:pt>
    <dgm:pt modelId="{345430C6-1B76-4004-9640-077A59C678E1}" type="pres">
      <dgm:prSet presAssocID="{3782ABE6-CC6E-462B-9120-C36FB0C69422}" presName="connectorText" presStyleLbl="sibTrans2D1" presStyleIdx="3" presStyleCnt="5"/>
      <dgm:spPr/>
      <dgm:t>
        <a:bodyPr/>
        <a:lstStyle/>
        <a:p>
          <a:endParaRPr lang="uk-UA"/>
        </a:p>
      </dgm:t>
    </dgm:pt>
    <dgm:pt modelId="{AB7A830A-22B6-4E3E-844B-4A7D7D9A4C40}" type="pres">
      <dgm:prSet presAssocID="{2BDE3F8F-D548-446B-A1B4-EA429F5D1910}" presName="node" presStyleLbl="node1" presStyleIdx="4" presStyleCnt="5" custScaleX="206366" custScaleY="130163" custRadScaleRad="153257" custRadScaleInc="-19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6ED79-4C9D-4806-9A02-424B42530FF3}" type="pres">
      <dgm:prSet presAssocID="{D299FF93-D454-4101-AB96-3E069D7B5136}" presName="sibTrans" presStyleLbl="sibTrans2D1" presStyleIdx="4" presStyleCnt="5"/>
      <dgm:spPr/>
      <dgm:t>
        <a:bodyPr/>
        <a:lstStyle/>
        <a:p>
          <a:endParaRPr lang="uk-UA"/>
        </a:p>
      </dgm:t>
    </dgm:pt>
    <dgm:pt modelId="{DB50B4ED-3129-4691-953B-C68E58A0FB2A}" type="pres">
      <dgm:prSet presAssocID="{D299FF93-D454-4101-AB96-3E069D7B5136}" presName="connectorText" presStyleLbl="sibTrans2D1" presStyleIdx="4" presStyleCnt="5"/>
      <dgm:spPr/>
      <dgm:t>
        <a:bodyPr/>
        <a:lstStyle/>
        <a:p>
          <a:endParaRPr lang="uk-UA"/>
        </a:p>
      </dgm:t>
    </dgm:pt>
  </dgm:ptLst>
  <dgm:cxnLst>
    <dgm:cxn modelId="{4F5463F6-FE12-415B-9D3F-05CAF44C6385}" srcId="{E49D22B4-A402-41FF-A7F6-0697BEBCBA56}" destId="{2767A06A-4939-4F61-9F6C-57A1827EF430}" srcOrd="3" destOrd="0" parTransId="{BAD5CEF0-2AAA-44EB-B040-C97A61837F82}" sibTransId="{3782ABE6-CC6E-462B-9120-C36FB0C69422}"/>
    <dgm:cxn modelId="{1DA37DE3-707E-42E5-BFB4-D7B882D8EFDB}" type="presOf" srcId="{96AC3917-C632-4F3F-B658-EF243DF3FE61}" destId="{A517069E-FE92-42CD-8516-AF10C7A59E80}" srcOrd="1" destOrd="0" presId="urn:microsoft.com/office/officeart/2005/8/layout/cycle2"/>
    <dgm:cxn modelId="{B3DCA4CA-1631-483F-BF84-634C360FBFFC}" type="presOf" srcId="{895401A6-49D2-41B0-A191-8F7DA2EC93F8}" destId="{BEE24E07-692B-4E6B-AB3C-0D3FC8DC0158}" srcOrd="0" destOrd="0" presId="urn:microsoft.com/office/officeart/2005/8/layout/cycle2"/>
    <dgm:cxn modelId="{A0210E9C-9819-416D-9101-0552CAD74268}" type="presOf" srcId="{895401A6-49D2-41B0-A191-8F7DA2EC93F8}" destId="{9C108162-01E8-4450-B2B5-71C742CE606B}" srcOrd="1" destOrd="0" presId="urn:microsoft.com/office/officeart/2005/8/layout/cycle2"/>
    <dgm:cxn modelId="{0260A2E2-5030-46A1-A63F-0775477120F0}" srcId="{E49D22B4-A402-41FF-A7F6-0697BEBCBA56}" destId="{2BDE3F8F-D548-446B-A1B4-EA429F5D1910}" srcOrd="4" destOrd="0" parTransId="{3143B28D-FD9E-4C3D-96DA-7D5499C89876}" sibTransId="{D299FF93-D454-4101-AB96-3E069D7B5136}"/>
    <dgm:cxn modelId="{50AFD72A-9650-46CE-BCB0-D1CCB18EC3D4}" type="presOf" srcId="{E49D22B4-A402-41FF-A7F6-0697BEBCBA56}" destId="{8539F7FB-7CB4-4075-9981-53051FC46C88}" srcOrd="0" destOrd="0" presId="urn:microsoft.com/office/officeart/2005/8/layout/cycle2"/>
    <dgm:cxn modelId="{C12028E0-A49E-4A7F-8A25-016EC96BBBFF}" type="presOf" srcId="{804807E8-BE23-4399-996E-16329FA0C231}" destId="{A502EDEF-563F-4C2C-BE50-8221F9D4B047}" srcOrd="0" destOrd="0" presId="urn:microsoft.com/office/officeart/2005/8/layout/cycle2"/>
    <dgm:cxn modelId="{2F1B6EFB-5CC5-4349-B2DA-3B753582777A}" type="presOf" srcId="{2BDE3F8F-D548-446B-A1B4-EA429F5D1910}" destId="{AB7A830A-22B6-4E3E-844B-4A7D7D9A4C40}" srcOrd="0" destOrd="0" presId="urn:microsoft.com/office/officeart/2005/8/layout/cycle2"/>
    <dgm:cxn modelId="{3C08182F-96BB-4E6D-9152-3F1217D3FFA6}" type="presOf" srcId="{3416BD96-7675-4FB3-AD3B-4B70231A5F5B}" destId="{20A82553-58D2-442B-9BFF-E29D3379A3DB}" srcOrd="0" destOrd="0" presId="urn:microsoft.com/office/officeart/2005/8/layout/cycle2"/>
    <dgm:cxn modelId="{935AEC6D-1991-4EC0-A509-D9F43A8664A8}" type="presOf" srcId="{D299FF93-D454-4101-AB96-3E069D7B5136}" destId="{8846ED79-4C9D-4806-9A02-424B42530FF3}" srcOrd="0" destOrd="0" presId="urn:microsoft.com/office/officeart/2005/8/layout/cycle2"/>
    <dgm:cxn modelId="{157D269D-E6CD-48DC-B6CE-16488E77CFD7}" srcId="{E49D22B4-A402-41FF-A7F6-0697BEBCBA56}" destId="{5A2FC385-F6C2-4A2F-974F-A64C18F882FE}" srcOrd="2" destOrd="0" parTransId="{7D6DD266-6F72-488E-BC1D-F99C03B2A18D}" sibTransId="{804807E8-BE23-4399-996E-16329FA0C231}"/>
    <dgm:cxn modelId="{8476C030-25ED-4F7D-B403-F26FD2333105}" type="presOf" srcId="{68491CBE-4315-4D55-80EE-114363EE7B6C}" destId="{35ABC51F-39CC-4971-9C65-92254FA8804D}" srcOrd="0" destOrd="0" presId="urn:microsoft.com/office/officeart/2005/8/layout/cycle2"/>
    <dgm:cxn modelId="{D88315F2-05EF-46DE-8A03-B901A496D3A2}" type="presOf" srcId="{804807E8-BE23-4399-996E-16329FA0C231}" destId="{C3B4778E-E2FE-461C-8801-F238F5DE5ABE}" srcOrd="1" destOrd="0" presId="urn:microsoft.com/office/officeart/2005/8/layout/cycle2"/>
    <dgm:cxn modelId="{BBB42411-1D8A-4923-9F3A-5CA13BD05E46}" srcId="{E49D22B4-A402-41FF-A7F6-0697BEBCBA56}" destId="{3416BD96-7675-4FB3-AD3B-4B70231A5F5B}" srcOrd="0" destOrd="0" parTransId="{BC11EA2D-E175-48DE-ABE4-AA1DE29AC6CF}" sibTransId="{895401A6-49D2-41B0-A191-8F7DA2EC93F8}"/>
    <dgm:cxn modelId="{AC22D641-F86D-4A18-BE11-0B7A5DA00C62}" type="presOf" srcId="{D299FF93-D454-4101-AB96-3E069D7B5136}" destId="{DB50B4ED-3129-4691-953B-C68E58A0FB2A}" srcOrd="1" destOrd="0" presId="urn:microsoft.com/office/officeart/2005/8/layout/cycle2"/>
    <dgm:cxn modelId="{0A2F6658-D310-4E31-B1E4-5D309E6E9529}" type="presOf" srcId="{2767A06A-4939-4F61-9F6C-57A1827EF430}" destId="{D2AC8ED6-A359-4614-A2C9-52BE13791849}" srcOrd="0" destOrd="0" presId="urn:microsoft.com/office/officeart/2005/8/layout/cycle2"/>
    <dgm:cxn modelId="{936BCCCA-2A90-459C-94D2-25079AFD744E}" type="presOf" srcId="{5A2FC385-F6C2-4A2F-974F-A64C18F882FE}" destId="{B4576BF2-1482-4F65-8055-708A51BC63A2}" srcOrd="0" destOrd="0" presId="urn:microsoft.com/office/officeart/2005/8/layout/cycle2"/>
    <dgm:cxn modelId="{A80823D7-CF0D-42D2-9C6A-99D8534FBB32}" type="presOf" srcId="{3782ABE6-CC6E-462B-9120-C36FB0C69422}" destId="{345430C6-1B76-4004-9640-077A59C678E1}" srcOrd="1" destOrd="0" presId="urn:microsoft.com/office/officeart/2005/8/layout/cycle2"/>
    <dgm:cxn modelId="{644F9B3A-F121-4095-8962-963F1E904013}" type="presOf" srcId="{96AC3917-C632-4F3F-B658-EF243DF3FE61}" destId="{55209B0A-931F-431B-8FBC-8E38A5E6CEDE}" srcOrd="0" destOrd="0" presId="urn:microsoft.com/office/officeart/2005/8/layout/cycle2"/>
    <dgm:cxn modelId="{F72F782E-C2AD-4BCA-A7A3-25F790F6E405}" srcId="{E49D22B4-A402-41FF-A7F6-0697BEBCBA56}" destId="{68491CBE-4315-4D55-80EE-114363EE7B6C}" srcOrd="1" destOrd="0" parTransId="{28A832DD-C6F0-4019-B262-888F9B42348A}" sibTransId="{96AC3917-C632-4F3F-B658-EF243DF3FE61}"/>
    <dgm:cxn modelId="{6CD32027-3A95-4B33-B0A2-58AC0CAD7E97}" type="presOf" srcId="{3782ABE6-CC6E-462B-9120-C36FB0C69422}" destId="{31C5E1CC-F6EF-4968-9AFB-858EED697605}" srcOrd="0" destOrd="0" presId="urn:microsoft.com/office/officeart/2005/8/layout/cycle2"/>
    <dgm:cxn modelId="{D2966F4E-7B07-41F6-9E4C-CF7F7621EFA4}" type="presParOf" srcId="{8539F7FB-7CB4-4075-9981-53051FC46C88}" destId="{20A82553-58D2-442B-9BFF-E29D3379A3DB}" srcOrd="0" destOrd="0" presId="urn:microsoft.com/office/officeart/2005/8/layout/cycle2"/>
    <dgm:cxn modelId="{5861D519-3807-4240-AFE7-65DD875A690B}" type="presParOf" srcId="{8539F7FB-7CB4-4075-9981-53051FC46C88}" destId="{BEE24E07-692B-4E6B-AB3C-0D3FC8DC0158}" srcOrd="1" destOrd="0" presId="urn:microsoft.com/office/officeart/2005/8/layout/cycle2"/>
    <dgm:cxn modelId="{F199B260-1C83-47EF-97DF-AC285FD0735E}" type="presParOf" srcId="{BEE24E07-692B-4E6B-AB3C-0D3FC8DC0158}" destId="{9C108162-01E8-4450-B2B5-71C742CE606B}" srcOrd="0" destOrd="0" presId="urn:microsoft.com/office/officeart/2005/8/layout/cycle2"/>
    <dgm:cxn modelId="{33A82511-461D-4596-ADAF-5ED64598DA94}" type="presParOf" srcId="{8539F7FB-7CB4-4075-9981-53051FC46C88}" destId="{35ABC51F-39CC-4971-9C65-92254FA8804D}" srcOrd="2" destOrd="0" presId="urn:microsoft.com/office/officeart/2005/8/layout/cycle2"/>
    <dgm:cxn modelId="{D1215C82-76BB-4478-8B88-ACFA3D0D74DB}" type="presParOf" srcId="{8539F7FB-7CB4-4075-9981-53051FC46C88}" destId="{55209B0A-931F-431B-8FBC-8E38A5E6CEDE}" srcOrd="3" destOrd="0" presId="urn:microsoft.com/office/officeart/2005/8/layout/cycle2"/>
    <dgm:cxn modelId="{95BAFDBE-2961-403B-A727-F47B51279446}" type="presParOf" srcId="{55209B0A-931F-431B-8FBC-8E38A5E6CEDE}" destId="{A517069E-FE92-42CD-8516-AF10C7A59E80}" srcOrd="0" destOrd="0" presId="urn:microsoft.com/office/officeart/2005/8/layout/cycle2"/>
    <dgm:cxn modelId="{4375D5F0-12FD-4378-A840-D16A2738C5BF}" type="presParOf" srcId="{8539F7FB-7CB4-4075-9981-53051FC46C88}" destId="{B4576BF2-1482-4F65-8055-708A51BC63A2}" srcOrd="4" destOrd="0" presId="urn:microsoft.com/office/officeart/2005/8/layout/cycle2"/>
    <dgm:cxn modelId="{99CCF50E-B3E0-4815-A9A1-67175F4730DA}" type="presParOf" srcId="{8539F7FB-7CB4-4075-9981-53051FC46C88}" destId="{A502EDEF-563F-4C2C-BE50-8221F9D4B047}" srcOrd="5" destOrd="0" presId="urn:microsoft.com/office/officeart/2005/8/layout/cycle2"/>
    <dgm:cxn modelId="{43CB1FFC-0FFD-418C-B977-016438F58DF4}" type="presParOf" srcId="{A502EDEF-563F-4C2C-BE50-8221F9D4B047}" destId="{C3B4778E-E2FE-461C-8801-F238F5DE5ABE}" srcOrd="0" destOrd="0" presId="urn:microsoft.com/office/officeart/2005/8/layout/cycle2"/>
    <dgm:cxn modelId="{62051847-7619-4A52-9B3B-CEC9BC121FFB}" type="presParOf" srcId="{8539F7FB-7CB4-4075-9981-53051FC46C88}" destId="{D2AC8ED6-A359-4614-A2C9-52BE13791849}" srcOrd="6" destOrd="0" presId="urn:microsoft.com/office/officeart/2005/8/layout/cycle2"/>
    <dgm:cxn modelId="{78FD3D9E-6411-43F0-A317-DCA56DF87CF8}" type="presParOf" srcId="{8539F7FB-7CB4-4075-9981-53051FC46C88}" destId="{31C5E1CC-F6EF-4968-9AFB-858EED697605}" srcOrd="7" destOrd="0" presId="urn:microsoft.com/office/officeart/2005/8/layout/cycle2"/>
    <dgm:cxn modelId="{70A84150-C186-4A5B-8BED-1A6F076B8233}" type="presParOf" srcId="{31C5E1CC-F6EF-4968-9AFB-858EED697605}" destId="{345430C6-1B76-4004-9640-077A59C678E1}" srcOrd="0" destOrd="0" presId="urn:microsoft.com/office/officeart/2005/8/layout/cycle2"/>
    <dgm:cxn modelId="{784F53D2-6733-4691-9D24-27F5CCA17820}" type="presParOf" srcId="{8539F7FB-7CB4-4075-9981-53051FC46C88}" destId="{AB7A830A-22B6-4E3E-844B-4A7D7D9A4C40}" srcOrd="8" destOrd="0" presId="urn:microsoft.com/office/officeart/2005/8/layout/cycle2"/>
    <dgm:cxn modelId="{FD4E58E1-7BAE-4EDF-9784-833E2BF1A724}" type="presParOf" srcId="{8539F7FB-7CB4-4075-9981-53051FC46C88}" destId="{8846ED79-4C9D-4806-9A02-424B42530FF3}" srcOrd="9" destOrd="0" presId="urn:microsoft.com/office/officeart/2005/8/layout/cycle2"/>
    <dgm:cxn modelId="{7BC08A1B-9EBD-4E4C-AB0B-520FBFD2E7AD}" type="presParOf" srcId="{8846ED79-4C9D-4806-9A02-424B42530FF3}" destId="{DB50B4ED-3129-4691-953B-C68E58A0FB2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82553-58D2-442B-9BFF-E29D3379A3DB}">
      <dsp:nvSpPr>
        <dsp:cNvPr id="0" name=""/>
        <dsp:cNvSpPr/>
      </dsp:nvSpPr>
      <dsp:spPr>
        <a:xfrm>
          <a:off x="3943819" y="0"/>
          <a:ext cx="2664875" cy="2149937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spc="300" dirty="0" err="1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rPr>
            <a:t>Розуміти</a:t>
          </a:r>
          <a:r>
            <a:rPr lang="ru-RU" sz="1600" b="0" i="0" kern="1200" spc="300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rPr>
            <a:t> </a:t>
          </a:r>
          <a:r>
            <a:rPr lang="ru-RU" sz="1600" b="0" i="0" kern="1200" spc="300" dirty="0" err="1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rPr>
            <a:t>свої</a:t>
          </a:r>
          <a:r>
            <a:rPr lang="ru-RU" sz="1600" b="0" i="0" kern="1200" spc="300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rPr>
            <a:t> </a:t>
          </a:r>
          <a:r>
            <a:rPr lang="ru-RU" sz="1600" b="0" i="0" kern="1200" spc="300" dirty="0" err="1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rPr>
            <a:t>бажання</a:t>
          </a:r>
          <a:endParaRPr lang="ru-RU" sz="1600" kern="1200" spc="300" dirty="0">
            <a:latin typeface="Segoe UI Black" panose="020B0A02040204020203" pitchFamily="34" charset="0"/>
            <a:ea typeface="Segoe UI Black" panose="020B0A02040204020203" pitchFamily="34" charset="0"/>
            <a:cs typeface="Segoe UI Black" panose="020B0A02040204020203" pitchFamily="34" charset="0"/>
          </a:endParaRPr>
        </a:p>
      </dsp:txBody>
      <dsp:txXfrm>
        <a:off x="4334081" y="314851"/>
        <a:ext cx="1884351" cy="1520235"/>
      </dsp:txXfrm>
    </dsp:sp>
    <dsp:sp modelId="{BEE24E07-692B-4E6B-AB3C-0D3FC8DC0158}">
      <dsp:nvSpPr>
        <dsp:cNvPr id="0" name=""/>
        <dsp:cNvSpPr/>
      </dsp:nvSpPr>
      <dsp:spPr>
        <a:xfrm rot="1039127">
          <a:off x="6551608" y="1258814"/>
          <a:ext cx="87034" cy="4548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6552200" y="1345892"/>
        <a:ext cx="60924" cy="272893"/>
      </dsp:txXfrm>
    </dsp:sp>
    <dsp:sp modelId="{35ABC51F-39CC-4971-9C65-92254FA8804D}">
      <dsp:nvSpPr>
        <dsp:cNvPr id="0" name=""/>
        <dsp:cNvSpPr/>
      </dsp:nvSpPr>
      <dsp:spPr>
        <a:xfrm>
          <a:off x="6611390" y="940145"/>
          <a:ext cx="2075656" cy="1749546"/>
        </a:xfrm>
        <a:prstGeom prst="ellipse">
          <a:avLst/>
        </a:prstGeom>
        <a:solidFill>
          <a:schemeClr val="accent2">
            <a:shade val="80000"/>
            <a:hueOff val="15952"/>
            <a:satOff val="6741"/>
            <a:lumOff val="337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pc="300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rPr>
            <a:t>Мати план дій</a:t>
          </a:r>
          <a:endParaRPr lang="ru-RU" sz="2000" kern="1200" spc="300" dirty="0">
            <a:latin typeface="Segoe UI Black" panose="020B0A02040204020203" pitchFamily="34" charset="0"/>
            <a:ea typeface="Segoe UI Black" panose="020B0A02040204020203" pitchFamily="34" charset="0"/>
            <a:cs typeface="Segoe UI Black" panose="020B0A02040204020203" pitchFamily="34" charset="0"/>
          </a:endParaRPr>
        </a:p>
      </dsp:txBody>
      <dsp:txXfrm>
        <a:off x="6915363" y="1196360"/>
        <a:ext cx="1467710" cy="1237116"/>
      </dsp:txXfrm>
    </dsp:sp>
    <dsp:sp modelId="{55209B0A-931F-431B-8FBC-8E38A5E6CEDE}">
      <dsp:nvSpPr>
        <dsp:cNvPr id="0" name=""/>
        <dsp:cNvSpPr/>
      </dsp:nvSpPr>
      <dsp:spPr>
        <a:xfrm rot="7471140">
          <a:off x="6933006" y="2489178"/>
          <a:ext cx="192141" cy="4548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15939"/>
            <a:satOff val="3769"/>
            <a:lumOff val="235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6978159" y="2556395"/>
        <a:ext cx="134499" cy="272893"/>
      </dsp:txXfrm>
    </dsp:sp>
    <dsp:sp modelId="{B4576BF2-1482-4F65-8055-708A51BC63A2}">
      <dsp:nvSpPr>
        <dsp:cNvPr id="0" name=""/>
        <dsp:cNvSpPr/>
      </dsp:nvSpPr>
      <dsp:spPr>
        <a:xfrm>
          <a:off x="5036261" y="2721949"/>
          <a:ext cx="2503201" cy="2144694"/>
        </a:xfrm>
        <a:prstGeom prst="ellipse">
          <a:avLst/>
        </a:prstGeom>
        <a:solidFill>
          <a:schemeClr val="accent2">
            <a:shade val="80000"/>
            <a:hueOff val="31903"/>
            <a:satOff val="13481"/>
            <a:lumOff val="675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pc="300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rPr>
            <a:t>Бути ініціатив-ним</a:t>
          </a:r>
          <a:endParaRPr lang="ru-RU" sz="1600" kern="1200" spc="300" dirty="0">
            <a:latin typeface="Segoe UI Black" panose="020B0A02040204020203" pitchFamily="34" charset="0"/>
            <a:ea typeface="Segoe UI Black" panose="020B0A02040204020203" pitchFamily="34" charset="0"/>
            <a:cs typeface="Segoe UI Black" panose="020B0A02040204020203" pitchFamily="34" charset="0"/>
          </a:endParaRPr>
        </a:p>
      </dsp:txBody>
      <dsp:txXfrm>
        <a:off x="5402846" y="3036032"/>
        <a:ext cx="1770031" cy="1516528"/>
      </dsp:txXfrm>
    </dsp:sp>
    <dsp:sp modelId="{A502EDEF-563F-4C2C-BE50-8221F9D4B047}">
      <dsp:nvSpPr>
        <dsp:cNvPr id="0" name=""/>
        <dsp:cNvSpPr/>
      </dsp:nvSpPr>
      <dsp:spPr>
        <a:xfrm rot="10799993">
          <a:off x="4961537" y="3566889"/>
          <a:ext cx="52804" cy="4548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31879"/>
            <a:satOff val="7538"/>
            <a:lumOff val="47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4977378" y="3657853"/>
        <a:ext cx="36963" cy="272893"/>
      </dsp:txXfrm>
    </dsp:sp>
    <dsp:sp modelId="{D2AC8ED6-A359-4614-A2C9-52BE13791849}">
      <dsp:nvSpPr>
        <dsp:cNvPr id="0" name=""/>
        <dsp:cNvSpPr/>
      </dsp:nvSpPr>
      <dsp:spPr>
        <a:xfrm>
          <a:off x="2655488" y="2794261"/>
          <a:ext cx="2281141" cy="2000081"/>
        </a:xfrm>
        <a:prstGeom prst="ellipse">
          <a:avLst/>
        </a:prstGeom>
        <a:solidFill>
          <a:schemeClr val="accent2">
            <a:shade val="80000"/>
            <a:hueOff val="47855"/>
            <a:satOff val="20222"/>
            <a:lumOff val="1012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spc="300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rPr>
            <a:t>Вірити в свої сили</a:t>
          </a:r>
          <a:endParaRPr lang="ru-RU" sz="3200" kern="1200" spc="300" dirty="0">
            <a:latin typeface="Segoe UI Black" panose="020B0A02040204020203" pitchFamily="34" charset="0"/>
            <a:ea typeface="Segoe UI Black" panose="020B0A02040204020203" pitchFamily="34" charset="0"/>
            <a:cs typeface="Segoe UI Black" panose="020B0A02040204020203" pitchFamily="34" charset="0"/>
          </a:endParaRPr>
        </a:p>
      </dsp:txBody>
      <dsp:txXfrm>
        <a:off x="2989553" y="3087166"/>
        <a:ext cx="1613011" cy="1414271"/>
      </dsp:txXfrm>
    </dsp:sp>
    <dsp:sp modelId="{31C5E1CC-F6EF-4968-9AFB-858EED697605}">
      <dsp:nvSpPr>
        <dsp:cNvPr id="0" name=""/>
        <dsp:cNvSpPr/>
      </dsp:nvSpPr>
      <dsp:spPr>
        <a:xfrm rot="14269610">
          <a:off x="3116251" y="2590059"/>
          <a:ext cx="130603" cy="4548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47818"/>
            <a:satOff val="11307"/>
            <a:lumOff val="70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3146273" y="2697605"/>
        <a:ext cx="91422" cy="272893"/>
      </dsp:txXfrm>
    </dsp:sp>
    <dsp:sp modelId="{AB7A830A-22B6-4E3E-844B-4A7D7D9A4C40}">
      <dsp:nvSpPr>
        <dsp:cNvPr id="0" name=""/>
        <dsp:cNvSpPr/>
      </dsp:nvSpPr>
      <dsp:spPr>
        <a:xfrm>
          <a:off x="1210624" y="1017778"/>
          <a:ext cx="2781027" cy="1754101"/>
        </a:xfrm>
        <a:prstGeom prst="ellipse">
          <a:avLst/>
        </a:prstGeom>
        <a:solidFill>
          <a:schemeClr val="accent2">
            <a:shade val="80000"/>
            <a:hueOff val="63807"/>
            <a:satOff val="26962"/>
            <a:lumOff val="1350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pc="300" dirty="0" err="1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rPr>
            <a:t>Розставляти</a:t>
          </a:r>
          <a:r>
            <a:rPr lang="ru-RU" sz="1200" kern="1200" spc="300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rPr>
            <a:t> </a:t>
          </a:r>
          <a:r>
            <a:rPr lang="ru-RU" sz="1800" kern="1200" spc="300" dirty="0" err="1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rPr>
            <a:t>пріоритети</a:t>
          </a:r>
          <a:endParaRPr lang="ru-RU" sz="1200" kern="1200" spc="300" dirty="0">
            <a:latin typeface="Segoe UI Black" panose="020B0A02040204020203" pitchFamily="34" charset="0"/>
            <a:ea typeface="Segoe UI Black" panose="020B0A02040204020203" pitchFamily="34" charset="0"/>
            <a:cs typeface="Segoe UI Black" panose="020B0A02040204020203" pitchFamily="34" charset="0"/>
          </a:endParaRPr>
        </a:p>
      </dsp:txBody>
      <dsp:txXfrm>
        <a:off x="1617896" y="1274660"/>
        <a:ext cx="1966483" cy="1240337"/>
      </dsp:txXfrm>
    </dsp:sp>
    <dsp:sp modelId="{8846ED79-4C9D-4806-9A02-424B42530FF3}">
      <dsp:nvSpPr>
        <dsp:cNvPr id="0" name=""/>
        <dsp:cNvSpPr/>
      </dsp:nvSpPr>
      <dsp:spPr>
        <a:xfrm rot="20577658">
          <a:off x="3888994" y="1257529"/>
          <a:ext cx="99137" cy="4548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63757"/>
            <a:satOff val="15076"/>
            <a:lumOff val="94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3889647" y="1352850"/>
        <a:ext cx="69396" cy="272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51864" y="3900012"/>
            <a:ext cx="6631576" cy="2971051"/>
          </a:xfrm>
        </p:spPr>
        <p:txBody>
          <a:bodyPr/>
          <a:lstStyle/>
          <a:p>
            <a:r>
              <a:rPr lang="ru-RU" sz="6600" spc="6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Пол</a:t>
            </a:r>
            <a:r>
              <a:rPr lang="uk-UA" sz="6600" spc="600" dirty="0" err="1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єха</a:t>
            </a:r>
            <a:r>
              <a:rPr lang="uk-UA" sz="6600" spc="6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Анна Михайлівна </a:t>
            </a:r>
            <a:endParaRPr lang="ru-RU" sz="6600" spc="600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63" y="143692"/>
            <a:ext cx="5143500" cy="659674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616926" y="395075"/>
            <a:ext cx="657507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В </a:t>
            </a:r>
            <a:r>
              <a:rPr lang="ru-RU" sz="28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даний</a:t>
            </a:r>
            <a:r>
              <a:rPr lang="ru-RU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час героями </a:t>
            </a:r>
            <a:r>
              <a:rPr lang="ru-RU" sz="28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слід</a:t>
            </a:r>
            <a:r>
              <a:rPr lang="ru-RU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28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вважати</a:t>
            </a:r>
            <a:r>
              <a:rPr lang="ru-RU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28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фахівців</a:t>
            </a:r>
            <a:r>
              <a:rPr lang="ru-RU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в </a:t>
            </a:r>
            <a:r>
              <a:rPr lang="ru-RU" sz="28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області</a:t>
            </a:r>
            <a:r>
              <a:rPr lang="ru-RU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28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якості</a:t>
            </a:r>
            <a:r>
              <a:rPr lang="ru-RU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, </a:t>
            </a:r>
            <a:r>
              <a:rPr lang="ru-RU" sz="28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оскільки</a:t>
            </a:r>
            <a:r>
              <a:rPr lang="ru-RU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28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їх</a:t>
            </a:r>
            <a:r>
              <a:rPr lang="ru-RU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28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внесок</a:t>
            </a:r>
            <a:r>
              <a:rPr lang="ru-RU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в </a:t>
            </a:r>
            <a:r>
              <a:rPr lang="ru-RU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майбутній</a:t>
            </a:r>
            <a:r>
              <a:rPr lang="ru-RU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розвиток</a:t>
            </a:r>
            <a:r>
              <a:rPr lang="ru-RU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і </a:t>
            </a:r>
            <a:r>
              <a:rPr lang="ru-RU" sz="28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процвітання</a:t>
            </a:r>
            <a:r>
              <a:rPr lang="ru-RU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28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може</a:t>
            </a:r>
            <a:r>
              <a:rPr lang="ru-RU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бути </a:t>
            </a:r>
            <a:r>
              <a:rPr lang="ru-RU" sz="28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навіть</a:t>
            </a:r>
            <a:r>
              <a:rPr lang="ru-RU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більший</a:t>
            </a:r>
            <a:r>
              <a:rPr lang="ru-RU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, </a:t>
            </a:r>
            <a:r>
              <a:rPr lang="ru-RU" sz="28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ніж</a:t>
            </a:r>
            <a:r>
              <a:rPr lang="ru-RU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у </a:t>
            </a:r>
            <a:r>
              <a:rPr lang="ru-RU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видатних</a:t>
            </a:r>
            <a:r>
              <a:rPr lang="ru-RU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28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особистостей</a:t>
            </a:r>
            <a:r>
              <a:rPr lang="ru-RU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28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минулого</a:t>
            </a:r>
            <a:r>
              <a:rPr lang="ru-RU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.</a:t>
            </a:r>
          </a:p>
          <a:p>
            <a:pPr algn="r"/>
            <a:r>
              <a:rPr lang="ru-RU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Дж. </a:t>
            </a:r>
            <a:r>
              <a:rPr lang="ru-RU" sz="28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Харрінгтон</a:t>
            </a:r>
            <a:endParaRPr lang="ru-RU" sz="2800" dirty="0">
              <a:solidFill>
                <a:schemeClr val="tx2">
                  <a:lumMod val="20000"/>
                  <a:lumOff val="8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17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5400" spc="6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Менеджмент </a:t>
            </a:r>
            <a:endParaRPr lang="ru-RU" sz="5400" spc="600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359" y="1985554"/>
            <a:ext cx="5669280" cy="3001192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35132" y="5156564"/>
            <a:ext cx="12096205" cy="18320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err="1">
                <a:latin typeface="Lucida Console" panose="020B0609040504020204" pitchFamily="49" charset="0"/>
              </a:rPr>
              <a:t>П</a:t>
            </a:r>
            <a:r>
              <a:rPr lang="ru-RU" sz="2800" dirty="0" err="1" smtClean="0">
                <a:latin typeface="Lucida Console" panose="020B0609040504020204" pitchFamily="49" charset="0"/>
              </a:rPr>
              <a:t>роцес</a:t>
            </a:r>
            <a:r>
              <a:rPr lang="ru-RU" sz="2800" dirty="0" smtClean="0">
                <a:latin typeface="Lucida Console" panose="020B0609040504020204" pitchFamily="49" charset="0"/>
              </a:rPr>
              <a:t> </a:t>
            </a:r>
            <a:r>
              <a:rPr lang="ru-RU" sz="2800" dirty="0" err="1" smtClean="0">
                <a:latin typeface="Lucida Console" panose="020B0609040504020204" pitchFamily="49" charset="0"/>
              </a:rPr>
              <a:t>планування</a:t>
            </a:r>
            <a:r>
              <a:rPr lang="ru-RU" sz="2800" dirty="0">
                <a:latin typeface="Lucida Console" panose="020B0609040504020204" pitchFamily="49" charset="0"/>
              </a:rPr>
              <a:t> </a:t>
            </a:r>
            <a:r>
              <a:rPr lang="ru-RU" sz="2800" dirty="0" smtClean="0">
                <a:latin typeface="Lucida Console" panose="020B0609040504020204" pitchFamily="49" charset="0"/>
              </a:rPr>
              <a:t>та </a:t>
            </a:r>
            <a:r>
              <a:rPr lang="ru-RU" sz="2800" dirty="0">
                <a:latin typeface="Lucida Console" panose="020B0609040504020204" pitchFamily="49" charset="0"/>
              </a:rPr>
              <a:t>контроль </a:t>
            </a:r>
            <a:r>
              <a:rPr lang="ru-RU" sz="2800" dirty="0" err="1">
                <a:latin typeface="Lucida Console" panose="020B0609040504020204" pitchFamily="49" charset="0"/>
              </a:rPr>
              <a:t>організації</a:t>
            </a:r>
            <a:r>
              <a:rPr lang="ru-RU" sz="2800" dirty="0">
                <a:latin typeface="Lucida Console" panose="020B0609040504020204" pitchFamily="49" charset="0"/>
              </a:rPr>
              <a:t> з метою </a:t>
            </a:r>
            <a:r>
              <a:rPr lang="ru-RU" sz="2800" dirty="0" err="1">
                <a:latin typeface="Lucida Console" panose="020B0609040504020204" pitchFamily="49" charset="0"/>
              </a:rPr>
              <a:t>досягнення</a:t>
            </a:r>
            <a:r>
              <a:rPr lang="ru-RU" sz="2800" dirty="0">
                <a:latin typeface="Lucida Console" panose="020B0609040504020204" pitchFamily="49" charset="0"/>
              </a:rPr>
              <a:t> </a:t>
            </a:r>
            <a:r>
              <a:rPr lang="ru-RU" sz="2800" dirty="0" err="1">
                <a:latin typeface="Lucida Console" panose="020B0609040504020204" pitchFamily="49" charset="0"/>
              </a:rPr>
              <a:t>координації</a:t>
            </a:r>
            <a:r>
              <a:rPr lang="ru-RU" sz="2800" dirty="0">
                <a:latin typeface="Lucida Console" panose="020B0609040504020204" pitchFamily="49" charset="0"/>
              </a:rPr>
              <a:t> </a:t>
            </a:r>
            <a:r>
              <a:rPr lang="ru-RU" sz="2800" dirty="0" err="1">
                <a:latin typeface="Lucida Console" panose="020B0609040504020204" pitchFamily="49" charset="0"/>
              </a:rPr>
              <a:t>людських</a:t>
            </a:r>
            <a:r>
              <a:rPr lang="ru-RU" sz="2800" dirty="0">
                <a:latin typeface="Lucida Console" panose="020B0609040504020204" pitchFamily="49" charset="0"/>
              </a:rPr>
              <a:t> і </a:t>
            </a:r>
            <a:r>
              <a:rPr lang="ru-RU" sz="2800" dirty="0" err="1">
                <a:latin typeface="Lucida Console" panose="020B0609040504020204" pitchFamily="49" charset="0"/>
              </a:rPr>
              <a:t>матеріальних</a:t>
            </a:r>
            <a:r>
              <a:rPr lang="ru-RU" sz="2800" dirty="0">
                <a:latin typeface="Lucida Console" panose="020B0609040504020204" pitchFamily="49" charset="0"/>
              </a:rPr>
              <a:t> </a:t>
            </a:r>
            <a:r>
              <a:rPr lang="ru-RU" sz="2800" dirty="0" err="1">
                <a:latin typeface="Lucida Console" panose="020B0609040504020204" pitchFamily="49" charset="0"/>
              </a:rPr>
              <a:t>ресурсів</a:t>
            </a:r>
            <a:r>
              <a:rPr lang="ru-RU" sz="2800" dirty="0">
                <a:latin typeface="Lucida Console" panose="020B0609040504020204" pitchFamily="49" charset="0"/>
              </a:rPr>
              <a:t>, </a:t>
            </a:r>
            <a:r>
              <a:rPr lang="ru-RU" sz="2800" dirty="0" err="1">
                <a:latin typeface="Lucida Console" panose="020B0609040504020204" pitchFamily="49" charset="0"/>
              </a:rPr>
              <a:t>необхідних</a:t>
            </a:r>
            <a:r>
              <a:rPr lang="ru-RU" sz="2800" dirty="0">
                <a:latin typeface="Lucida Console" panose="020B0609040504020204" pitchFamily="49" charset="0"/>
              </a:rPr>
              <a:t> для </a:t>
            </a:r>
            <a:r>
              <a:rPr lang="ru-RU" sz="2800" dirty="0" err="1">
                <a:latin typeface="Lucida Console" panose="020B0609040504020204" pitchFamily="49" charset="0"/>
              </a:rPr>
              <a:t>ефективного</a:t>
            </a:r>
            <a:r>
              <a:rPr lang="ru-RU" sz="2800" dirty="0">
                <a:latin typeface="Lucida Console" panose="020B0609040504020204" pitchFamily="49" charset="0"/>
              </a:rPr>
              <a:t> </a:t>
            </a:r>
            <a:r>
              <a:rPr lang="ru-RU" sz="2800" dirty="0" err="1">
                <a:latin typeface="Lucida Console" panose="020B0609040504020204" pitchFamily="49" charset="0"/>
              </a:rPr>
              <a:t>виконання</a:t>
            </a:r>
            <a:r>
              <a:rPr lang="ru-RU" sz="2800" dirty="0">
                <a:latin typeface="Lucida Console" panose="020B0609040504020204" pitchFamily="49" charset="0"/>
              </a:rPr>
              <a:t> </a:t>
            </a:r>
            <a:r>
              <a:rPr lang="ru-RU" sz="2800" dirty="0" err="1" smtClean="0">
                <a:latin typeface="Lucida Console" panose="020B0609040504020204" pitchFamily="49" charset="0"/>
              </a:rPr>
              <a:t>завдань</a:t>
            </a:r>
            <a:endParaRPr lang="ru-RU" sz="2800" dirty="0">
              <a:latin typeface="Lucida Console" panose="020B0609040504020204" pitchFamily="49" charset="0"/>
            </a:endParaRPr>
          </a:p>
          <a:p>
            <a:endParaRPr lang="ru-RU" sz="2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93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Робота мрії, яка вона?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982"/>
            <a:ext cx="12192000" cy="4952018"/>
          </a:xfrm>
        </p:spPr>
      </p:pic>
    </p:spTree>
    <p:extLst>
      <p:ext uri="{BB962C8B-B14F-4D97-AF65-F5344CB8AC3E}">
        <p14:creationId xmlns:p14="http://schemas.microsoft.com/office/powerpoint/2010/main" val="367029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07177"/>
            <a:ext cx="12192001" cy="495372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Що потрібно для того, щоб мати роботу своєї мрії?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8834436"/>
              </p:ext>
            </p:extLst>
          </p:nvPr>
        </p:nvGraphicFramePr>
        <p:xfrm>
          <a:off x="3418658" y="1933303"/>
          <a:ext cx="10036085" cy="4467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501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94113"/>
            <a:ext cx="12192000" cy="4963887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5400" spc="6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Моє життєве кредо</a:t>
            </a:r>
            <a:endParaRPr lang="ru-RU" sz="5400" spc="600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77642" y="2556674"/>
            <a:ext cx="10236714" cy="3638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spc="6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Всі</a:t>
            </a:r>
            <a:r>
              <a:rPr lang="ru-RU" sz="4000" spc="600" dirty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перемоги </a:t>
            </a:r>
            <a:endParaRPr lang="ru-RU" sz="4000" spc="600" dirty="0" smtClean="0">
              <a:solidFill>
                <a:schemeClr val="tx2">
                  <a:lumMod val="20000"/>
                  <a:lumOff val="8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marL="0" indent="0" algn="ctr">
              <a:buNone/>
            </a:pPr>
            <a:r>
              <a:rPr lang="ru-RU" sz="3600" b="1" spc="6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Slot SSi RUS Black"/>
                <a:ea typeface="Segoe UI Black" panose="020B0A02040204020203" pitchFamily="34" charset="0"/>
                <a:cs typeface="Segoe UI Black" panose="020B0A02040204020203" pitchFamily="34" charset="0"/>
              </a:rPr>
              <a:t>починаються</a:t>
            </a:r>
            <a:r>
              <a:rPr lang="ru-RU" sz="3600" b="1" spc="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Slot SSi RUS Black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3600" b="1" spc="600" dirty="0">
                <a:solidFill>
                  <a:schemeClr val="tx2">
                    <a:lumMod val="20000"/>
                    <a:lumOff val="80000"/>
                  </a:schemeClr>
                </a:solidFill>
                <a:latin typeface="Slot SSi RUS Black"/>
                <a:ea typeface="Segoe UI Black" panose="020B0A02040204020203" pitchFamily="34" charset="0"/>
                <a:cs typeface="Segoe UI Black" panose="020B0A02040204020203" pitchFamily="34" charset="0"/>
              </a:rPr>
              <a:t>з перемоги </a:t>
            </a:r>
            <a:endParaRPr lang="ru-RU" sz="3600" b="1" spc="600" dirty="0" smtClean="0">
              <a:solidFill>
                <a:schemeClr val="tx2">
                  <a:lumMod val="20000"/>
                  <a:lumOff val="80000"/>
                </a:schemeClr>
              </a:solidFill>
              <a:latin typeface="Slot SSi RUS Black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marL="0" indent="0" algn="ctr">
              <a:buNone/>
            </a:pPr>
            <a:r>
              <a:rPr lang="ru-RU" sz="4400" spc="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НАД СОБОЮ</a:t>
            </a:r>
            <a:endParaRPr lang="ru-RU" sz="4400" spc="600" dirty="0">
              <a:solidFill>
                <a:schemeClr val="tx2">
                  <a:lumMod val="20000"/>
                  <a:lumOff val="8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09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930334" y="2202070"/>
            <a:ext cx="8104908" cy="3544923"/>
          </a:xfrm>
          <a:prstGeom prst="ellipse">
            <a:avLst/>
          </a:prstGeom>
          <a:solidFill>
            <a:srgbClr val="7676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442753" y="3285412"/>
            <a:ext cx="7080069" cy="1378238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5400" spc="600" dirty="0" smtClean="0">
                <a:solidFill>
                  <a:schemeClr val="bg2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Дякую за увагу!</a:t>
            </a:r>
            <a:endParaRPr lang="ru-RU" sz="5400" spc="600" dirty="0">
              <a:solidFill>
                <a:schemeClr val="bg2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91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Другая 8">
      <a:dk1>
        <a:srgbClr val="6D4B58"/>
      </a:dk1>
      <a:lt1>
        <a:srgbClr val="6D4B58"/>
      </a:lt1>
      <a:dk2>
        <a:srgbClr val="E3B5F1"/>
      </a:dk2>
      <a:lt2>
        <a:srgbClr val="7676AA"/>
      </a:lt2>
      <a:accent1>
        <a:srgbClr val="2E2B5B"/>
      </a:accent1>
      <a:accent2>
        <a:srgbClr val="F4B7CE"/>
      </a:accent2>
      <a:accent3>
        <a:srgbClr val="F8D9DA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Words>103</Words>
  <Application>Microsoft Office PowerPoint</Application>
  <PresentationFormat>Произвольный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Цитаты</vt:lpstr>
      <vt:lpstr>Полєха Анна Михайлівна </vt:lpstr>
      <vt:lpstr>Менеджмент </vt:lpstr>
      <vt:lpstr>Робота мрії, яка вона?</vt:lpstr>
      <vt:lpstr>Що потрібно для того, щоб мати роботу своєї мрії?</vt:lpstr>
      <vt:lpstr>Моє життєве кредо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annapoleha@ukr.net</dc:creator>
  <cp:lastModifiedBy>User</cp:lastModifiedBy>
  <cp:revision>22</cp:revision>
  <dcterms:created xsi:type="dcterms:W3CDTF">2016-12-03T09:51:28Z</dcterms:created>
  <dcterms:modified xsi:type="dcterms:W3CDTF">2016-12-16T08:46:42Z</dcterms:modified>
</cp:coreProperties>
</file>