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D4FA"/>
    <a:srgbClr val="2D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15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32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151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337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031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271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967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2695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2791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7708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72545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776EE-A19A-4612-9F72-8E4D421B95AE}" type="datetimeFigureOut">
              <a:rPr lang="ru-RU" smtClean="0"/>
              <a:pPr/>
              <a:t>22.11.2017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39107-ADF3-42D9-9B5D-C874889DFA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6347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9" y="1153551"/>
            <a:ext cx="9144000" cy="5715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748" y="3974"/>
            <a:ext cx="91235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Презентація «Я менеджер»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843808" y="746090"/>
            <a:ext cx="37444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dirty="0" err="1" smtClean="0"/>
              <a:t>Новіцький</a:t>
            </a:r>
            <a:r>
              <a:rPr lang="uk-UA" sz="2000" dirty="0" smtClean="0"/>
              <a:t> Назар МНД-11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07880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   Для </a:t>
            </a:r>
            <a:r>
              <a:rPr lang="uk-UA" sz="2400" dirty="0" smtClean="0"/>
              <a:t>мене </a:t>
            </a:r>
            <a:r>
              <a:rPr lang="en-US" sz="2400" dirty="0" smtClean="0"/>
              <a:t>“</a:t>
            </a:r>
            <a:r>
              <a:rPr lang="uk-UA" sz="2400" dirty="0" smtClean="0"/>
              <a:t>менеджмент</a:t>
            </a:r>
            <a:r>
              <a:rPr lang="en-US" sz="2400" dirty="0" smtClean="0"/>
              <a:t>”</a:t>
            </a:r>
            <a:r>
              <a:rPr lang="uk-UA" sz="2400" dirty="0" smtClean="0"/>
              <a:t> </a:t>
            </a:r>
            <a:r>
              <a:rPr lang="ru-RU" sz="2400" dirty="0" smtClean="0"/>
              <a:t>- </a:t>
            </a:r>
            <a:r>
              <a:rPr lang="ru-RU" sz="2400" dirty="0" err="1" smtClean="0"/>
              <a:t>це</a:t>
            </a:r>
            <a:r>
              <a:rPr lang="ru-RU" sz="2400" dirty="0" smtClean="0"/>
              <a:t> </a:t>
            </a:r>
            <a:r>
              <a:rPr lang="ru-RU" sz="2400" dirty="0" smtClean="0"/>
              <a:t>управ</a:t>
            </a:r>
            <a:r>
              <a:rPr lang="uk-UA" sz="2400" dirty="0" err="1" smtClean="0"/>
              <a:t>ління</a:t>
            </a:r>
            <a:r>
              <a:rPr lang="uk-UA" sz="2400" dirty="0" smtClean="0"/>
              <a:t> та змога організувати робочий процес .</a:t>
            </a:r>
            <a:endParaRPr lang="ru-RU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052736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 smtClean="0"/>
              <a:t>     Менеджер-це людина, котра </a:t>
            </a:r>
            <a:r>
              <a:rPr lang="uk-UA" sz="2400" dirty="0" smtClean="0"/>
              <a:t>вправно застосовує свої знання</a:t>
            </a:r>
            <a:r>
              <a:rPr lang="uk-UA" sz="2400" dirty="0" smtClean="0"/>
              <a:t>, для </a:t>
            </a:r>
            <a:r>
              <a:rPr lang="uk-UA" sz="2400" dirty="0" smtClean="0"/>
              <a:t>ефективнішої організації робочого процесу.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79597"/>
            <a:ext cx="6840760" cy="4795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34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896448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 smtClean="0"/>
              <a:t>В майбутньому я хочу стати </a:t>
            </a:r>
            <a:r>
              <a:rPr lang="uk-UA" sz="3200" dirty="0" smtClean="0"/>
              <a:t>топ-менеджером, але </a:t>
            </a:r>
            <a:r>
              <a:rPr lang="uk-UA" sz="3200" dirty="0" smtClean="0"/>
              <a:t>ще не визначився в якому підприємстві.   </a:t>
            </a:r>
            <a:endParaRPr lang="ru-RU" sz="32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0" y="1299454"/>
            <a:ext cx="9159738" cy="5558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346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dirty="0" smtClean="0"/>
              <a:t>Моє життєве кредо </a:t>
            </a:r>
            <a:endParaRPr lang="uk-UA" sz="2800" dirty="0" smtClean="0"/>
          </a:p>
          <a:p>
            <a:pPr algn="ctr"/>
            <a:r>
              <a:rPr lang="uk-UA" sz="2800" dirty="0" smtClean="0"/>
              <a:t>«</a:t>
            </a:r>
            <a:r>
              <a:rPr lang="uk-UA" sz="2800" dirty="0" smtClean="0"/>
              <a:t>Не робити </a:t>
            </a:r>
            <a:r>
              <a:rPr lang="uk-UA" sz="2800" dirty="0" smtClean="0"/>
              <a:t>нічого, не </a:t>
            </a:r>
            <a:r>
              <a:rPr lang="uk-UA" sz="2800" dirty="0" smtClean="0"/>
              <a:t>обміркувавши про наслідки»</a:t>
            </a:r>
            <a:endParaRPr lang="ru-RU" sz="28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2" y="1144239"/>
            <a:ext cx="9131138" cy="5728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3465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46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36912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6600" i="1" dirty="0" smtClean="0"/>
              <a:t>Дякую за увагу</a:t>
            </a:r>
            <a:endParaRPr lang="ru-RU" sz="6600" i="1" dirty="0"/>
          </a:p>
        </p:txBody>
      </p:sp>
    </p:spTree>
    <p:extLst>
      <p:ext uri="{BB962C8B-B14F-4D97-AF65-F5344CB8AC3E}">
        <p14:creationId xmlns:p14="http://schemas.microsoft.com/office/powerpoint/2010/main" val="201934655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71</Words>
  <Application>Microsoft Office PowerPoint</Application>
  <PresentationFormat>Экран (4:3)</PresentationFormat>
  <Paragraphs>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Администратор</cp:lastModifiedBy>
  <cp:revision>7</cp:revision>
  <dcterms:created xsi:type="dcterms:W3CDTF">2017-11-20T19:13:20Z</dcterms:created>
  <dcterms:modified xsi:type="dcterms:W3CDTF">2017-11-22T12:16:20Z</dcterms:modified>
</cp:coreProperties>
</file>