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0310A-19CA-447F-B36C-5B810B8DE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224FD0-0C29-47EC-BF4B-FAFF84D55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1C9755-4595-43C1-BBDD-965E4D47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A79BA2-9CF1-4035-88C0-8F932E486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B86CEA-3C6C-4F02-971B-9CBA3B50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342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7A1BC-41B7-4D42-9FDD-8E697C0A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548672-08C7-487A-8465-3AB1BCE78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853C2D-F357-4149-9525-BBB2E8D3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EFF40-7EBC-4BE0-81BE-88F52726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93C09C-B771-459E-8729-6C1944E5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628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16B34E-AF8F-4FFE-81D7-5F2CAAD88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E7E163-63F1-4941-8156-442050807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FB069-1A5A-451C-8983-97A840361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A28FA-9FE1-482D-BEA4-F27121A9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DCDB5A-8C08-4E2E-81D8-40B3F4DE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34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481DB-AE47-4643-BD57-E8E03115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A11C4-95DB-42E5-8A9F-B0C287864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EB73-17A3-43E1-B842-EE250CF4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F5CC37-97EF-452E-9E31-C3C1DE87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376693-F477-40B1-B1D5-78FB2724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114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4212E-3294-424D-A555-8C848B36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AB28E3-E11A-453F-B6DD-5C61BFD11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00A4A3-70E5-45BF-A256-E95477A7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161D0-DD89-4B45-9A1C-80E5AA58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956D80-EAF1-4BBC-9221-0A18AD1A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262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36D6C-0E64-4C37-85F9-AA0A99D4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FE748-5B4C-4921-8D1E-ABE13137C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9C172B-B5C7-4DB4-84E9-7E645B056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224655-E34B-4359-B2EE-B41D998F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3222DB-756D-4A03-BA8F-9EAAFFAC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F7A953-8FB7-4798-9EE6-49DD4CAB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89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A8D6F-257B-474E-AFF7-93904B3C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C4AAA-521F-4ECE-A30B-1ED926022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08A880-53E5-4A85-A649-C77A4FE7D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B06D0A-D464-464C-B886-89559702B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3FE7AB-0337-44C5-AC1A-67A1F82F0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A79764-FAAD-4826-BD3A-E4939308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F161E-309C-4DF2-AC39-2CF38DB8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D61248-AF28-4347-A026-8EF95B9D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2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A884D-D0F6-4A65-AF9B-B966E45A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6F6477-929E-4227-BBDC-F9755C26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901B77-E66B-4147-A80E-D77BA068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E990A8-6C4A-4BB7-91FD-CF3F0293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33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959A53-963F-4761-B6EC-A5B83F43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610B4F-DF6A-4745-8413-B485DC5B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271556-4529-4052-81E9-A7121E93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783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FFBE2-12D7-4D8A-8274-DF5D1E6D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F64065-7C57-4DE0-A236-70E3B564E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99B20D-ECBF-4FCD-8674-5286B177A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E388D-5C02-4386-ABAE-EC0A0BA6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7EF265-2602-4424-A902-B251842E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BDA9CC-5D69-4CA5-954C-F3DABBE6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3626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A636D-C366-40AB-B647-28E059FD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0E1617-3F43-485A-B1EE-325D8F3D7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D08FE5-4900-4FF8-9BB0-5F38D20CC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E2DCDE-2501-4529-A2D3-A9E3B73D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B6E6DE-AF26-43C2-AF1E-E135721E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E674C6-9F91-4CCF-8449-CC09854D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486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20FA7-46EC-4CBF-B3D7-37D8FF71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1DC36D-BD80-4667-9FDB-01C9E007B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365DA7-7BF6-4588-8210-F2850AF6A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35D07-D805-4721-B5BB-C5774AFED851}" type="datetimeFigureOut">
              <a:rPr lang="ru-UA" smtClean="0"/>
              <a:t>04.12.2017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212399-D6D2-45A1-B4C7-0094F7392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34A45B-04F1-4770-BFB3-03D8F81BA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12261-5293-4446-80F2-51FD5C5AD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900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D74634-5BD4-47B0-A3A1-66D08896E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17ED22-F8CC-4064-BBD0-04778639C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119"/>
            <a:ext cx="12192000" cy="59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79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C07E89-E194-4841-B665-74BB54D4C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025"/>
            <a:ext cx="12192000" cy="59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9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7AB100-0B08-4322-9A46-DF3F7FE85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025"/>
            <a:ext cx="12192000" cy="59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3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6CA434-1D6B-4C4C-9B73-2638055D0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449"/>
            <a:ext cx="12192000" cy="60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1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295C04-E82A-4A2E-AB0D-CEFF8D34E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704"/>
            <a:ext cx="12192000" cy="59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8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Kit – конструктор сайтов для бизнеса">
            <a:hlinkClick r:id="" action="ppaction://media"/>
            <a:extLst>
              <a:ext uri="{FF2B5EF4-FFF2-40B4-BE49-F238E27FC236}">
                <a16:creationId xmlns:a16="http://schemas.microsoft.com/office/drawing/2014/main" id="{5C6DF491-7877-4654-AF03-607B38519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5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7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Широкоэкранный</PresentationFormat>
  <Paragraphs>0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Sphinx</dc:creator>
  <cp:lastModifiedBy>Sphinx</cp:lastModifiedBy>
  <cp:revision>2</cp:revision>
  <dcterms:created xsi:type="dcterms:W3CDTF">2017-12-03T10:23:06Z</dcterms:created>
  <dcterms:modified xsi:type="dcterms:W3CDTF">2017-12-04T09:23:56Z</dcterms:modified>
</cp:coreProperties>
</file>