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0" d="100"/>
          <a:sy n="60" d="100"/>
        </p:scale>
        <p:origin x="105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7556" y="4757053"/>
            <a:ext cx="9292489" cy="570924"/>
          </a:xfrm>
        </p:spPr>
        <p:txBody>
          <a:bodyPr/>
          <a:lstStyle/>
          <a:p>
            <a:r>
              <a:rPr lang="ru-RU" sz="4800" b="1" dirty="0"/>
              <a:t>ПРОБЛЕМИ ПОДАЛЬШОГО РОЗВИТКУ ПІДПРИЄМСТВ ТЕЛЕКОМУНІКАЦІЙ 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3633" y="4477256"/>
            <a:ext cx="5763668" cy="850721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АЗД - 21</a:t>
            </a:r>
          </a:p>
          <a:p>
            <a:pPr algn="r"/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Лазоренко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Вячеславівна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4600" y="685800"/>
            <a:ext cx="165100" cy="111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450" y="3784600"/>
            <a:ext cx="5880100" cy="515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Сфера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найдинамічніших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січень-вересень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2014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2,9 %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36289,0 млн. грн.,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92,3 %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26" y="0"/>
            <a:ext cx="598624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04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610100"/>
            <a:ext cx="10020300" cy="19177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дивлячись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званий,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прірви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актуально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важкодоступних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пенсіонери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601200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04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2150" y="266700"/>
            <a:ext cx="139700" cy="1485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752600"/>
            <a:ext cx="9601200" cy="3581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тарифами,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Доконечність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52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546100"/>
            <a:ext cx="9321800" cy="2921000"/>
          </a:xfrm>
        </p:spPr>
        <p:txBody>
          <a:bodyPr>
            <a:normAutofit/>
          </a:bodyPr>
          <a:lstStyle/>
          <a:p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про- те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відповідав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принципам, і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на жаль, не створено, тому, як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300" y="2146300"/>
            <a:ext cx="9601200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обґрунтування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компенсації</a:t>
            </a:r>
            <a:r>
              <a:rPr lang="ru-RU" dirty="0"/>
              <a:t> </a:t>
            </a:r>
            <a:r>
              <a:rPr lang="ru-RU" dirty="0" err="1"/>
              <a:t>збитків</a:t>
            </a:r>
            <a:r>
              <a:rPr lang="ru-RU" dirty="0"/>
              <a:t> операторам,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загальнодоступні</a:t>
            </a:r>
            <a:r>
              <a:rPr lang="ru-RU" dirty="0"/>
              <a:t> </a:t>
            </a:r>
            <a:r>
              <a:rPr lang="ru-RU" dirty="0" err="1" smtClean="0"/>
              <a:t>послуги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структур,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акумулюватимуть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прав та </a:t>
            </a:r>
            <a:r>
              <a:rPr lang="ru-RU" dirty="0" err="1" smtClean="0"/>
              <a:t>обов’язків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порядку </a:t>
            </a:r>
            <a:r>
              <a:rPr lang="ru-RU" dirty="0" err="1"/>
              <a:t>надходження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порядку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операторами,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збиткові</a:t>
            </a:r>
            <a:r>
              <a:rPr lang="ru-RU" dirty="0"/>
              <a:t> </a:t>
            </a:r>
            <a:r>
              <a:rPr lang="ru-RU" dirty="0" err="1"/>
              <a:t>загальнодоступні</a:t>
            </a:r>
            <a:r>
              <a:rPr lang="ru-RU" dirty="0"/>
              <a:t> </a:t>
            </a:r>
            <a:r>
              <a:rPr lang="ru-RU" dirty="0" err="1"/>
              <a:t>телекомунікаційні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3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6900" y="177800"/>
            <a:ext cx="215900" cy="1993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4089400"/>
            <a:ext cx="9601200" cy="35814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широкосмугового</a:t>
            </a:r>
            <a:r>
              <a:rPr lang="ru-RU" dirty="0"/>
              <a:t> доступу до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становить </a:t>
            </a:r>
            <a:r>
              <a:rPr lang="ru-RU" dirty="0" err="1"/>
              <a:t>ще</a:t>
            </a:r>
            <a:r>
              <a:rPr lang="ru-RU" dirty="0"/>
              <a:t> одну з проблем, яка </a:t>
            </a:r>
            <a:r>
              <a:rPr lang="ru-RU" dirty="0" err="1"/>
              <a:t>викликана</a:t>
            </a:r>
            <a:r>
              <a:rPr lang="ru-RU" dirty="0"/>
              <a:t> </a:t>
            </a:r>
            <a:r>
              <a:rPr lang="ru-RU" dirty="0" err="1"/>
              <a:t>швидким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телекомунікацій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проблема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шляхом – </a:t>
            </a:r>
            <a:r>
              <a:rPr lang="ru-RU" dirty="0" err="1"/>
              <a:t>ще</a:t>
            </a:r>
            <a:r>
              <a:rPr lang="ru-RU" dirty="0"/>
              <a:t> на початок 2012 р.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40 </a:t>
            </a:r>
            <a:r>
              <a:rPr lang="ru-RU" dirty="0" err="1"/>
              <a:t>країн</a:t>
            </a:r>
            <a:r>
              <a:rPr lang="ru-RU" dirty="0"/>
              <a:t> включили </a:t>
            </a:r>
            <a:r>
              <a:rPr lang="ru-RU" dirty="0" err="1"/>
              <a:t>широкосмуговий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у склад </a:t>
            </a:r>
            <a:r>
              <a:rPr lang="ru-RU" dirty="0" err="1"/>
              <a:t>загальнодоступних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419100"/>
            <a:ext cx="8705850" cy="271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4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498600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аутсорсингу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7966911"/>
            <a:ext cx="9601200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98645" y="1892146"/>
            <a:ext cx="9601200" cy="14859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-конечная звезда 6"/>
          <p:cNvSpPr/>
          <p:nvPr/>
        </p:nvSpPr>
        <p:spPr>
          <a:xfrm rot="1016909">
            <a:off x="10016473" y="4809041"/>
            <a:ext cx="1925054" cy="20052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 rot="998133">
            <a:off x="9214369" y="5434762"/>
            <a:ext cx="609600" cy="73793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 rot="1403749">
            <a:off x="9557450" y="4919913"/>
            <a:ext cx="401052" cy="43313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9209876" y="6330435"/>
            <a:ext cx="417094" cy="42511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8638823" y="6100638"/>
            <a:ext cx="320844" cy="28775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7-конечная звезда 14"/>
          <p:cNvSpPr/>
          <p:nvPr/>
        </p:nvSpPr>
        <p:spPr>
          <a:xfrm>
            <a:off x="11614484" y="4427621"/>
            <a:ext cx="433137" cy="4304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10206790" y="4143540"/>
            <a:ext cx="701842" cy="71254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9478147" y="4306249"/>
            <a:ext cx="406392" cy="4304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7-конечная звезда 17"/>
          <p:cNvSpPr/>
          <p:nvPr/>
        </p:nvSpPr>
        <p:spPr>
          <a:xfrm>
            <a:off x="9925905" y="3835829"/>
            <a:ext cx="280885" cy="278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825500"/>
            <a:ext cx="9156700" cy="118519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подальше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8" y="3551489"/>
            <a:ext cx="11453992" cy="330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3950404" y="232695"/>
            <a:ext cx="3556000" cy="1778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Анотація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59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138" y="665945"/>
            <a:ext cx="4134085" cy="3495147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складне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898" y="3881967"/>
            <a:ext cx="10198101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подальше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203200"/>
            <a:ext cx="5079062" cy="292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942622" y="203200"/>
            <a:ext cx="543277" cy="482951"/>
          </a:xfrm>
          <a:prstGeom prst="flowChartMagnetic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3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236751"/>
            <a:ext cx="10363200" cy="317500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478" y="1070516"/>
            <a:ext cx="10150122" cy="1884753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8100" y="3209924"/>
            <a:ext cx="763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965072"/>
            <a:ext cx="956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сфер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наукомісткість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092200" y="3987800"/>
            <a:ext cx="127000" cy="1651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400" y="228600"/>
            <a:ext cx="10629900" cy="14859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27175"/>
            <a:ext cx="6400800" cy="393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34" y="2500312"/>
            <a:ext cx="3340665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98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0800" y="0"/>
            <a:ext cx="279400" cy="1282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381000"/>
            <a:ext cx="103759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інформаційно-телекомунікаційні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контролю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2" y="2042502"/>
            <a:ext cx="10218738" cy="4068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19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384880"/>
            <a:ext cx="10922000" cy="14859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ТА СОЦІАЛЬНА ПОЛІТИКА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0" y="5067300"/>
            <a:ext cx="9601200" cy="35814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ТА СОЦІАЛЬНА ПОЛІТИКА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проблем,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детально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117600"/>
            <a:ext cx="5066258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6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5100" y="0"/>
            <a:ext cx="254000" cy="1612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299" y="2730500"/>
            <a:ext cx="10685383" cy="297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проблем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техніко-технологічного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1" y="0"/>
            <a:ext cx="10922001" cy="232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3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700" y="-1365251"/>
            <a:ext cx="9601200" cy="1485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262" y="438149"/>
            <a:ext cx="100584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проблем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економічно-соціальних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516127"/>
            <a:ext cx="5486400" cy="33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24" y="3516127"/>
            <a:ext cx="4883876" cy="324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1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307</TotalTime>
  <Words>949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Times New Roman</vt:lpstr>
      <vt:lpstr>Crop</vt:lpstr>
      <vt:lpstr>ПРОБЛЕМИ ПОДАЛЬШОГО РОЗВИТКУ ПІДПРИЄМСТВ ТЕЛЕКОМУНІКАЦІЙ  </vt:lpstr>
      <vt:lpstr>.      Постійний розвиток та подальше становлення ринкових відносин ставить свої вимоги до стабільно функціонуючої системи управління на підприємстві. Досягнення бажаного рівня неможливе без розв’язання вже накопичених суперечностей і вирішення проблем в усіх сферах економіки України.</vt:lpstr>
      <vt:lpstr>Управління підприємствами телекомунікацій – складне системне утворення й пов’язане з багатьма змінними, що сприяє виникненню суперечностей і проблем усередині системи. </vt:lpstr>
      <vt:lpstr>Принципи як основні положення</vt:lpstr>
      <vt:lpstr>Сфера телекомунікацій як складова сфери зв’язку та інформатизації має стратегічне значення для сталого розвитку й стабільного функціонування виробничої і соціальної інфраструктури України, що призначена для задоволення потреб фізичних та юридичних осіб, органів державної влади в телекомунікаційних послугах .</vt:lpstr>
      <vt:lpstr>Презентация PowerPoint</vt:lpstr>
      <vt:lpstr>ЕКОНОМІЧНА ТА СОЦІАЛЬНА ПОЛІТИКА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Після введення в дію Закону пройшло 10 років, про- те такий механізм, який відповідав і ринковим принципам, і соціальним інтересам, з різних причин, на жаль, не створено, тому, як вказано, досить гостро стоять проблеми:   </vt:lpstr>
      <vt:lpstr>Презентация PowerPoint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ПОДАЛЬШОГО РОЗВИТКУ ПІДПРИЄМСТВ ТЕЛЕКОМУНІКАЦІЙ</dc:title>
  <dc:creator>Лазоренко Анастасия</dc:creator>
  <cp:lastModifiedBy>Лазоренко Анастасия</cp:lastModifiedBy>
  <cp:revision>20</cp:revision>
  <dcterms:created xsi:type="dcterms:W3CDTF">2017-12-03T09:42:47Z</dcterms:created>
  <dcterms:modified xsi:type="dcterms:W3CDTF">2017-12-06T21:49:31Z</dcterms:modified>
</cp:coreProperties>
</file>