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6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3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2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9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6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8486-8312-4D7D-904E-16952031B953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D0C8-ADAF-48E5-8C6E-B07D1175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echsvit.eu/assets/images/cybersecurity%20-%20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" r="-12509" b="1"/>
          <a:stretch/>
        </p:blipFill>
        <p:spPr bwMode="auto">
          <a:xfrm>
            <a:off x="0" y="5680"/>
            <a:ext cx="10287901" cy="68618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6000"/>
              </a:srgbClr>
            </a:outerShdw>
            <a:reflection stA="46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8064896" cy="2574241"/>
          </a:xfrm>
        </p:spPr>
        <p:txBody>
          <a:bodyPr/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КІБЕРБЕЗПЕКА, ЇЇ СТРУКТУРА ТА РОЗВИТОК В УКРАЇНІ ТА СВІТІ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ata.whicdn.com/images/18001196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6"/>
          <a:stretch/>
        </p:blipFill>
        <p:spPr bwMode="auto">
          <a:xfrm>
            <a:off x="16769" y="0"/>
            <a:ext cx="9127232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набір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засобів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забезпечення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гарантій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підходів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керування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ризиками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професійної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підготовки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страхування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технологій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використовуються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захисту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кіберсереди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ресурсів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користувачів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99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-7193"/>
          <a:stretch/>
        </p:blipFill>
        <p:spPr bwMode="auto">
          <a:xfrm>
            <a:off x="-1" y="0"/>
            <a:ext cx="9835589" cy="683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МСЕ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Глобальну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програму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кібербезпеки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МСЕ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основою для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міжнародного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співробітництва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спрямованого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зміцнення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довіри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інформаційному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9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законодавства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08666"/>
            <a:ext cx="5178152" cy="38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жаль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сьогодні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визначено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таких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ключових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понять, як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кіберзлочинність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кіберзлочинець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кіберпростір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кіберзахист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Разом з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спостерігається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вільне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значної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кількості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термінів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30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кібербезпеки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s://fxbook.su/images/brand-strategy-for-startup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1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599"/>
            <a:ext cx="5987008" cy="24174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умов для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безпечного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функціонування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кіберпростору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інтересах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особистості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0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7"/>
          <a:stretch/>
        </p:blipFill>
        <p:spPr bwMode="auto">
          <a:xfrm>
            <a:off x="-18193" y="0"/>
            <a:ext cx="9162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856984" cy="19442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Належний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захист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кіберзлочинців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першочергово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залежить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самих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часто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легковажно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необережно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відносяться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електронних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платежів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персональних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57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5841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кожного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громадянина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бути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пильним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ставитись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персональних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платіжних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особливою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обережністю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уважністю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24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184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Що таке кібербезпека?</vt:lpstr>
      <vt:lpstr>МСЕ </vt:lpstr>
      <vt:lpstr>Аналіз законодавства України</vt:lpstr>
      <vt:lpstr>Стратегія кібербезпеки України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Black.User</cp:lastModifiedBy>
  <cp:revision>10</cp:revision>
  <dcterms:created xsi:type="dcterms:W3CDTF">2017-12-06T16:12:20Z</dcterms:created>
  <dcterms:modified xsi:type="dcterms:W3CDTF">2017-12-07T06:25:46Z</dcterms:modified>
</cp:coreProperties>
</file>