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FA87-1BAA-429A-94C1-6FC9DE12EE5E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714A-7A84-40BB-9313-B1701E2A0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206680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 на тему: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«Алгоритм создания сайта при помощи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356992"/>
            <a:ext cx="5216624" cy="3001888"/>
          </a:xfrm>
        </p:spPr>
        <p:txBody>
          <a:bodyPr>
            <a:normAutofit lnSpcReduction="10000"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Мацкевич Владислав Викторович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Государственный университет телекоммуникаций 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Телекоммуникаций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Киев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работы в движке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специальный раздел (Меню)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Конференция\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79928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Внешний вид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выбора интересующего шаблона, необходимо перейти в раздел “Оформление”.</a:t>
            </a:r>
          </a:p>
          <a:p>
            <a:endParaRPr lang="ru-RU" dirty="0"/>
          </a:p>
        </p:txBody>
      </p:sp>
      <p:pic>
        <p:nvPicPr>
          <p:cNvPr id="4" name="Рисунок 3" descr="D:\Конференция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5724401" cy="421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Настройка и внешний вид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Конференция\1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06489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Конференция\drupal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Конференция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1967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Достоинства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8945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Открытый код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Гибкость конфигурирования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Многочисленное и грамотное сообщество разработчиков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Модули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Легкость для разработчиков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Встроенная система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кеширования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Достойная встроенная поисковая система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Недостатки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Длительный процесс обучения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Сложный интерфейс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Сложность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не-разработчиков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сайтов на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Drupal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Mozilla   </a:t>
            </a:r>
            <a:r>
              <a:rPr lang="en-US" dirty="0" smtClean="0"/>
              <a:t>        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Ubuntu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Конференция\55ee44f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104456" cy="4248472"/>
          </a:xfrm>
          <a:prstGeom prst="rect">
            <a:avLst/>
          </a:prstGeom>
          <a:noFill/>
        </p:spPr>
      </p:pic>
      <p:pic>
        <p:nvPicPr>
          <p:cNvPr id="3075" name="Picture 3" descr="D:\Конференция\eb6150e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417646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Алгоритм создания и настройки сайта на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Установка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зайти на сайт разработчика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5" name="Рисунок 4" descr="D:\Конференция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61206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Переходим в раздел загрузок 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кликаем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кнопке загрузки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8.4.2)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перехода на страницу скачивания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Конференция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439022" cy="442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этого необходимо распаковать полученный архив, в соответствующий каталог локального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веб-сервера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создать базу данных, используя инструмент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phpmyadmin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Конференция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73448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Настройка типов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движке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введено такое понятие как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которое представляет собой базовую единицу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CMS.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Конференция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74168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нференция\1a56f9473e957da6d00b4c6a8869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меню и наполнение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контентом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этого переходим в раздел “Содержимое” где и расположена заветная кнопка “Добавить материал”.</a:t>
            </a:r>
          </a:p>
          <a:p>
            <a:endParaRPr lang="ru-RU" dirty="0"/>
          </a:p>
        </p:txBody>
      </p:sp>
      <p:pic>
        <p:nvPicPr>
          <p:cNvPr id="4" name="Рисунок 3" descr="D:\Конференция\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7488832" cy="347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Доклад на тему: «Алгоритм создания сайта при помощи Drupal»</vt:lpstr>
      <vt:lpstr>Презентация PowerPoint</vt:lpstr>
      <vt:lpstr>Достоинства</vt:lpstr>
      <vt:lpstr>Примеры сайтов на Drupal</vt:lpstr>
      <vt:lpstr>Алгоритм создания и настройки сайта на Drupal. Установка</vt:lpstr>
      <vt:lpstr>Презентация PowerPoint</vt:lpstr>
      <vt:lpstr>Презентация PowerPoint</vt:lpstr>
      <vt:lpstr>Настройка типов контента</vt:lpstr>
      <vt:lpstr>Создание меню и наполнение контентом</vt:lpstr>
      <vt:lpstr>Презентация PowerPoint</vt:lpstr>
      <vt:lpstr>Внешний вид</vt:lpstr>
      <vt:lpstr>Настройка и внешний вид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Анастасия</cp:lastModifiedBy>
  <cp:revision>15</cp:revision>
  <dcterms:created xsi:type="dcterms:W3CDTF">2017-12-04T19:12:26Z</dcterms:created>
  <dcterms:modified xsi:type="dcterms:W3CDTF">2017-12-07T07:33:19Z</dcterms:modified>
</cp:coreProperties>
</file>