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2"/>
  </p:notesMasterIdLst>
  <p:sldIdLst>
    <p:sldId id="303" r:id="rId2"/>
    <p:sldId id="302" r:id="rId3"/>
    <p:sldId id="304" r:id="rId4"/>
    <p:sldId id="306" r:id="rId5"/>
    <p:sldId id="258" r:id="rId6"/>
    <p:sldId id="267" r:id="rId7"/>
    <p:sldId id="259" r:id="rId8"/>
    <p:sldId id="260" r:id="rId9"/>
    <p:sldId id="261" r:id="rId10"/>
    <p:sldId id="262" r:id="rId11"/>
    <p:sldId id="264" r:id="rId12"/>
    <p:sldId id="263" r:id="rId13"/>
    <p:sldId id="265" r:id="rId14"/>
    <p:sldId id="301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00" r:id="rId30"/>
    <p:sldId id="282" r:id="rId31"/>
    <p:sldId id="307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8" r:id="rId47"/>
    <p:sldId id="297" r:id="rId48"/>
    <p:sldId id="308" r:id="rId49"/>
    <p:sldId id="299" r:id="rId50"/>
    <p:sldId id="30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9" d="100"/>
          <a:sy n="69" d="100"/>
        </p:scale>
        <p:origin x="-1848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9375F-F227-4F14-A649-FFB3441B6B6F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C34F8-C96C-435A-8E83-3ABAEABAC0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4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C34F8-C96C-435A-8E83-3ABAEABAC06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F9458-8E18-4832-9F64-1564001E6046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B0C71-B6CF-4CF4-85CB-68A5518A9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dcdff01a23fdd49b3bd27807d001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7958166" cy="1941517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Державний університет </a:t>
            </a:r>
            <a:r>
              <a:rPr lang="uk-UA" sz="3200" b="1" dirty="0" err="1" smtClean="0"/>
              <a:t>телекомунікацій</a:t>
            </a: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Кафедра маркетингу</a:t>
            </a:r>
            <a:br>
              <a:rPr lang="uk-UA" sz="3200" b="1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Індивідуальний проект</a:t>
            </a:r>
            <a:br>
              <a:rPr lang="uk-UA" sz="3200" b="1" dirty="0" smtClean="0"/>
            </a:br>
            <a:r>
              <a:rPr lang="uk-UA" sz="3200" b="1" dirty="0" smtClean="0"/>
              <a:t>з дисципліни</a:t>
            </a:r>
            <a:br>
              <a:rPr lang="uk-UA" sz="3200" b="1" dirty="0" smtClean="0"/>
            </a:br>
            <a:r>
              <a:rPr lang="uk-UA" sz="3200" b="1" dirty="0" smtClean="0"/>
              <a:t>“Електронний бізнес”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996952"/>
            <a:ext cx="8215370" cy="345638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uk-UA" dirty="0" smtClean="0">
                <a:solidFill>
                  <a:schemeClr val="tx1"/>
                </a:solidFill>
              </a:rPr>
              <a:t>			             </a:t>
            </a:r>
            <a:r>
              <a:rPr lang="uk-UA" sz="2800" b="1" dirty="0" smtClean="0">
                <a:solidFill>
                  <a:schemeClr val="tx1"/>
                </a:solidFill>
              </a:rPr>
              <a:t>на тему: </a:t>
            </a:r>
          </a:p>
          <a:p>
            <a:r>
              <a:rPr lang="uk-UA" sz="5100" b="1" dirty="0" smtClean="0">
                <a:solidFill>
                  <a:schemeClr val="tx1"/>
                </a:solidFill>
              </a:rPr>
              <a:t>“Розроблення стратегії </a:t>
            </a:r>
            <a:r>
              <a:rPr lang="uk-UA" sz="5100" b="1" dirty="0" err="1">
                <a:solidFill>
                  <a:schemeClr val="tx1"/>
                </a:solidFill>
              </a:rPr>
              <a:t>І</a:t>
            </a:r>
            <a:r>
              <a:rPr lang="uk-UA" sz="5100" b="1" dirty="0" err="1" smtClean="0">
                <a:solidFill>
                  <a:schemeClr val="tx1"/>
                </a:solidFill>
              </a:rPr>
              <a:t>нтернет-просування</a:t>
            </a:r>
            <a:r>
              <a:rPr lang="uk-UA" sz="5100" b="1" dirty="0">
                <a:solidFill>
                  <a:schemeClr val="tx1"/>
                </a:solidFill>
              </a:rPr>
              <a:t> </a:t>
            </a:r>
            <a:r>
              <a:rPr lang="uk-UA" sz="5100" b="1" dirty="0" smtClean="0">
                <a:solidFill>
                  <a:schemeClr val="tx1"/>
                </a:solidFill>
              </a:rPr>
              <a:t>товарів </a:t>
            </a:r>
            <a:r>
              <a:rPr lang="uk-UA" sz="5100" b="1" dirty="0" err="1" smtClean="0">
                <a:solidFill>
                  <a:schemeClr val="accent2">
                    <a:lumMod val="75000"/>
                  </a:schemeClr>
                </a:solidFill>
              </a:rPr>
              <a:t>ПП«Квіткова</a:t>
            </a:r>
            <a:r>
              <a:rPr lang="uk-UA" sz="5100" b="1" dirty="0" smtClean="0">
                <a:solidFill>
                  <a:schemeClr val="accent2">
                    <a:lumMod val="75000"/>
                  </a:schemeClr>
                </a:solidFill>
              </a:rPr>
              <a:t> мрія» </a:t>
            </a:r>
          </a:p>
          <a:p>
            <a:r>
              <a:rPr lang="uk-UA" sz="4000" b="1" dirty="0" smtClean="0">
                <a:solidFill>
                  <a:schemeClr val="tx1"/>
                </a:solidFill>
              </a:rPr>
              <a:t>(виготовлення смачних букетів, </a:t>
            </a:r>
          </a:p>
          <a:p>
            <a:r>
              <a:rPr lang="uk-UA" sz="4000" b="1" dirty="0">
                <a:solidFill>
                  <a:schemeClr val="tx1"/>
                </a:solidFill>
              </a:rPr>
              <a:t>т</a:t>
            </a:r>
            <a:r>
              <a:rPr lang="uk-UA" sz="4000" b="1" dirty="0" smtClean="0">
                <a:solidFill>
                  <a:schemeClr val="tx1"/>
                </a:solidFill>
              </a:rPr>
              <a:t>ортів на замовлення, букетів з мила)</a:t>
            </a:r>
          </a:p>
          <a:p>
            <a:endParaRPr lang="uk-UA" b="1" dirty="0" smtClean="0">
              <a:solidFill>
                <a:schemeClr val="tx1"/>
              </a:solidFill>
            </a:endParaRPr>
          </a:p>
          <a:p>
            <a:endParaRPr lang="uk-UA" b="1" dirty="0" smtClean="0">
              <a:solidFill>
                <a:schemeClr val="tx1"/>
              </a:solidFill>
            </a:endParaRPr>
          </a:p>
          <a:p>
            <a:r>
              <a:rPr lang="uk-UA" sz="3400" b="1" dirty="0">
                <a:solidFill>
                  <a:schemeClr val="tx1"/>
                </a:solidFill>
              </a:rPr>
              <a:t>с</a:t>
            </a:r>
            <a:r>
              <a:rPr lang="uk-UA" sz="3400" b="1" dirty="0" smtClean="0">
                <a:solidFill>
                  <a:schemeClr val="tx1"/>
                </a:solidFill>
              </a:rPr>
              <a:t>тудентки МРД-21 Анжеліки Неділько</a:t>
            </a:r>
          </a:p>
          <a:p>
            <a:endParaRPr lang="uk-UA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19-52-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166467" cy="6858000"/>
          </a:xfrm>
        </p:spPr>
      </p:pic>
      <p:pic>
        <p:nvPicPr>
          <p:cNvPr id="5" name="Рисунок 4" descr="photo_2021-03-14_19-52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4_17-23-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0"/>
            <a:ext cx="32146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hoto_2021-03-14_22-45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0"/>
            <a:ext cx="1928794" cy="4286280"/>
          </a:xfrm>
          <a:prstGeom prst="rect">
            <a:avLst/>
          </a:prstGeom>
        </p:spPr>
      </p:pic>
      <p:pic>
        <p:nvPicPr>
          <p:cNvPr id="8" name="Рисунок 7" descr="photo_2021-03-14_22-45-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1142984"/>
            <a:ext cx="2638730" cy="5715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uk-UA" dirty="0" err="1" smtClean="0"/>
              <a:t>ідгуки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Содержимое 3" descr="photo_2021-03-14_22-28-03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35731"/>
            <a:ext cx="1946060" cy="4214818"/>
          </a:xfrm>
        </p:spPr>
      </p:pic>
      <p:pic>
        <p:nvPicPr>
          <p:cNvPr id="5" name="Рисунок 4" descr="photo_2021-03-14_22-28-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480" y="0"/>
            <a:ext cx="1928826" cy="4177491"/>
          </a:xfrm>
          <a:prstGeom prst="rect">
            <a:avLst/>
          </a:prstGeom>
        </p:spPr>
      </p:pic>
      <p:pic>
        <p:nvPicPr>
          <p:cNvPr id="6" name="Рисунок 5" descr="photo_2021-03-14_22-28-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3763563"/>
            <a:ext cx="1428760" cy="3094437"/>
          </a:xfrm>
          <a:prstGeom prst="rect">
            <a:avLst/>
          </a:prstGeom>
        </p:spPr>
      </p:pic>
      <p:pic>
        <p:nvPicPr>
          <p:cNvPr id="7" name="Содержимое 3" descr="photo_2021-03-14_22-28-1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286124"/>
            <a:ext cx="1649202" cy="3571876"/>
          </a:xfrm>
          <a:prstGeom prst="rect">
            <a:avLst/>
          </a:prstGeom>
        </p:spPr>
      </p:pic>
      <p:pic>
        <p:nvPicPr>
          <p:cNvPr id="9" name="Рисунок 8" descr="photo_2021-03-14_22-45-1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6" y="332656"/>
            <a:ext cx="2011862" cy="4357333"/>
          </a:xfrm>
          <a:prstGeom prst="rect">
            <a:avLst/>
          </a:prstGeom>
        </p:spPr>
      </p:pic>
      <p:pic>
        <p:nvPicPr>
          <p:cNvPr id="11" name="Рисунок 10" descr="photo_2021-03-14_22-45-2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8286" y="3444240"/>
            <a:ext cx="1576197" cy="341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to_2021-03-14_17-25-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94472" cy="4525963"/>
          </a:xfrm>
        </p:spPr>
      </p:pic>
      <p:pic>
        <p:nvPicPr>
          <p:cNvPr id="5" name="Рисунок 4" descr="photo_2021-03-14_17-26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4" y="0"/>
            <a:ext cx="3286116" cy="4381488"/>
          </a:xfrm>
          <a:prstGeom prst="rect">
            <a:avLst/>
          </a:prstGeom>
        </p:spPr>
      </p:pic>
      <p:pic>
        <p:nvPicPr>
          <p:cNvPr id="6" name="Рисунок 5" descr="photo_2021-03-14_17-23-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2476470"/>
            <a:ext cx="3286148" cy="438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Содержимое 3" descr="photo_2021-03-14_19-52-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000"/>
          </a:xfrm>
        </p:spPr>
      </p:pic>
      <p:pic>
        <p:nvPicPr>
          <p:cNvPr id="5" name="Рисунок 4" descr="photo_2021-03-14_19-52-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0"/>
            <a:ext cx="46434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гр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2. Торти ТМ </a:t>
            </a:r>
            <a:r>
              <a:rPr lang="uk-UA" dirty="0" smtClean="0"/>
              <a:t>«</a:t>
            </a:r>
            <a:r>
              <a:rPr lang="uk-UA" b="1" dirty="0" smtClean="0"/>
              <a:t>Квіткова мрія</a:t>
            </a:r>
            <a:r>
              <a:rPr lang="uk-UA" dirty="0" smtClean="0"/>
              <a:t>» </a:t>
            </a:r>
            <a:endParaRPr lang="ru-RU" dirty="0"/>
          </a:p>
        </p:txBody>
      </p:sp>
      <p:pic>
        <p:nvPicPr>
          <p:cNvPr id="10" name="Содержимое 9" descr="photo_2021-03-14_22-52-1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photo_2021-03-14_22-52-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678907" cy="3571876"/>
          </a:xfrm>
        </p:spPr>
      </p:pic>
      <p:pic>
        <p:nvPicPr>
          <p:cNvPr id="10" name="Рисунок 9" descr="photo_2021-03-14_22-52-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0"/>
            <a:ext cx="2678907" cy="3571876"/>
          </a:xfrm>
          <a:prstGeom prst="rect">
            <a:avLst/>
          </a:prstGeom>
        </p:spPr>
      </p:pic>
      <p:pic>
        <p:nvPicPr>
          <p:cNvPr id="9" name="Рисунок 8" descr="photo_2021-03-14_22-52-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589735"/>
            <a:ext cx="4357686" cy="3268265"/>
          </a:xfrm>
          <a:prstGeom prst="rect">
            <a:avLst/>
          </a:prstGeom>
        </p:spPr>
      </p:pic>
      <p:pic>
        <p:nvPicPr>
          <p:cNvPr id="11" name="Рисунок 10" descr="photo_2021-03-14_22-52-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3238475"/>
            <a:ext cx="2714644" cy="3619525"/>
          </a:xfrm>
          <a:prstGeom prst="rect">
            <a:avLst/>
          </a:prstGeom>
        </p:spPr>
      </p:pic>
      <p:pic>
        <p:nvPicPr>
          <p:cNvPr id="12" name="Рисунок 11" descr="photo_2021-03-14_22-52-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0"/>
            <a:ext cx="4071934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_2021-03-14_22-52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649264"/>
            <a:ext cx="4278314" cy="3208736"/>
          </a:xfrm>
          <a:prstGeom prst="rect">
            <a:avLst/>
          </a:prstGeom>
        </p:spPr>
      </p:pic>
      <p:pic>
        <p:nvPicPr>
          <p:cNvPr id="8" name="Рисунок 7" descr="photo_2021-03-14_22-52-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3286124"/>
            <a:ext cx="2928940" cy="3905253"/>
          </a:xfrm>
          <a:prstGeom prst="rect">
            <a:avLst/>
          </a:prstGeom>
        </p:spPr>
      </p:pic>
      <p:pic>
        <p:nvPicPr>
          <p:cNvPr id="4" name="Содержимое 3" descr="photo_2021-03-14_22-52-26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839642" cy="3786190"/>
          </a:xfrm>
        </p:spPr>
      </p:pic>
      <p:pic>
        <p:nvPicPr>
          <p:cNvPr id="5" name="Рисунок 4" descr="photo_2021-03-14_22-52-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0"/>
            <a:ext cx="2857520" cy="3810026"/>
          </a:xfrm>
          <a:prstGeom prst="rect">
            <a:avLst/>
          </a:prstGeom>
        </p:spPr>
      </p:pic>
      <p:pic>
        <p:nvPicPr>
          <p:cNvPr id="6" name="Рисунок 5" descr="photo_2021-03-14_22-52-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0"/>
            <a:ext cx="2857488" cy="3809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to_2021-03-14_22-52-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0"/>
            <a:ext cx="2786050" cy="3714734"/>
          </a:xfrm>
        </p:spPr>
      </p:pic>
      <p:pic>
        <p:nvPicPr>
          <p:cNvPr id="5" name="Рисунок 4" descr="photo_2021-03-14_22-52-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89736"/>
            <a:ext cx="4357686" cy="3268264"/>
          </a:xfrm>
          <a:prstGeom prst="rect">
            <a:avLst/>
          </a:prstGeom>
        </p:spPr>
      </p:pic>
      <p:pic>
        <p:nvPicPr>
          <p:cNvPr id="6" name="Рисунок 5" descr="photo_2021-03-14_22-52-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to_2021-03-14_22-52-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2857496"/>
            <a:ext cx="3000378" cy="4000504"/>
          </a:xfrm>
        </p:spPr>
      </p:pic>
      <p:pic>
        <p:nvPicPr>
          <p:cNvPr id="6" name="Рисунок 5" descr="photo_2021-03-14_22-52-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174"/>
            <a:ext cx="2357438" cy="3429000"/>
          </a:xfrm>
          <a:prstGeom prst="rect">
            <a:avLst/>
          </a:prstGeom>
        </p:spPr>
      </p:pic>
      <p:pic>
        <p:nvPicPr>
          <p:cNvPr id="7" name="Рисунок 6" descr="photo_2021-03-14_22-52-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1714506"/>
            <a:ext cx="3857620" cy="5143493"/>
          </a:xfrm>
          <a:prstGeom prst="rect">
            <a:avLst/>
          </a:prstGeom>
        </p:spPr>
      </p:pic>
      <p:pic>
        <p:nvPicPr>
          <p:cNvPr id="8" name="Рисунок 7" descr="photo_2021-03-14_22-52-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0"/>
            <a:ext cx="3238523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_2021-03-14_22-52-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3000372"/>
            <a:ext cx="2893221" cy="3857628"/>
          </a:xfrm>
          <a:prstGeom prst="rect">
            <a:avLst/>
          </a:prstGeom>
        </p:spPr>
      </p:pic>
      <p:pic>
        <p:nvPicPr>
          <p:cNvPr id="4" name="Содержимое 3" descr="photo_2021-03-14_22-52-4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3000364" cy="4000486"/>
          </a:xfrm>
        </p:spPr>
      </p:pic>
      <p:pic>
        <p:nvPicPr>
          <p:cNvPr id="6" name="Рисунок 5" descr="photo_2021-03-14_22-52-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2946800" cy="3429000"/>
          </a:xfrm>
          <a:prstGeom prst="rect">
            <a:avLst/>
          </a:prstGeom>
        </p:spPr>
      </p:pic>
      <p:pic>
        <p:nvPicPr>
          <p:cNvPr id="5" name="Рисунок 4" descr="photo_2021-03-14_22-52-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0"/>
            <a:ext cx="2732486" cy="3643314"/>
          </a:xfrm>
          <a:prstGeom prst="rect">
            <a:avLst/>
          </a:prstGeom>
        </p:spPr>
      </p:pic>
      <p:pic>
        <p:nvPicPr>
          <p:cNvPr id="10" name="Рисунок 9" descr="photo_2021-03-14_22-53-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-166670"/>
            <a:ext cx="3357554" cy="4476739"/>
          </a:xfrm>
          <a:prstGeom prst="rect">
            <a:avLst/>
          </a:prstGeom>
        </p:spPr>
      </p:pic>
      <p:pic>
        <p:nvPicPr>
          <p:cNvPr id="9" name="Рисунок 8" descr="photo_2021-03-14_22-52-5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7" y="4214818"/>
            <a:ext cx="3524243" cy="264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агр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00042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Стратегія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просування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Інстаграм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товарів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ПП «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Квіткова мрія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1844824"/>
            <a:ext cx="3511862" cy="1798491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endParaRPr lang="uk-UA" dirty="0" smtClean="0"/>
          </a:p>
          <a:p>
            <a:pPr marL="514350" indent="-514350">
              <a:buAutoNum type="arabicPeriod"/>
            </a:pPr>
            <a:r>
              <a:rPr lang="uk-UA" sz="3600" b="1" dirty="0" smtClean="0"/>
              <a:t>Смачні букети</a:t>
            </a:r>
          </a:p>
          <a:p>
            <a:pPr marL="514350" indent="-514350">
              <a:buAutoNum type="arabicPeriod"/>
            </a:pPr>
            <a:r>
              <a:rPr lang="uk-UA" sz="3600" b="1" dirty="0" smtClean="0"/>
              <a:t>Торти </a:t>
            </a:r>
          </a:p>
          <a:p>
            <a:pPr marL="514350" indent="-514350">
              <a:buAutoNum type="arabicPeriod"/>
            </a:pPr>
            <a:r>
              <a:rPr lang="uk-UA" sz="3600" b="1" dirty="0" smtClean="0"/>
              <a:t>Букети з мила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" name="Рисунок 5" descr="photo_2021-03-14_17-20-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2214554"/>
            <a:ext cx="2489805" cy="3214686"/>
          </a:xfrm>
          <a:prstGeom prst="rect">
            <a:avLst/>
          </a:prstGeom>
        </p:spPr>
      </p:pic>
      <p:pic>
        <p:nvPicPr>
          <p:cNvPr id="7" name="Рисунок 6" descr="photo_2021-03-14_22-56-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3837387"/>
            <a:ext cx="2786082" cy="2755126"/>
          </a:xfrm>
          <a:prstGeom prst="rect">
            <a:avLst/>
          </a:prstGeom>
        </p:spPr>
      </p:pic>
      <p:pic>
        <p:nvPicPr>
          <p:cNvPr id="8" name="Рисунок 7" descr="photo_2021-04-02_20-30-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43116"/>
            <a:ext cx="2959810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hoto_2021-03-14_22-53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536133"/>
            <a:ext cx="4429156" cy="3321867"/>
          </a:xfrm>
          <a:prstGeom prst="rect">
            <a:avLst/>
          </a:prstGeom>
        </p:spPr>
      </p:pic>
      <p:pic>
        <p:nvPicPr>
          <p:cNvPr id="5" name="Рисунок 4" descr="photo_2021-03-14_22-53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517925"/>
            <a:ext cx="3571868" cy="2678901"/>
          </a:xfrm>
          <a:prstGeom prst="rect">
            <a:avLst/>
          </a:prstGeom>
        </p:spPr>
      </p:pic>
      <p:pic>
        <p:nvPicPr>
          <p:cNvPr id="6" name="Рисунок 5" descr="photo_2021-03-14_22-53-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36" y="0"/>
            <a:ext cx="2786064" cy="3714752"/>
          </a:xfrm>
          <a:prstGeom prst="rect">
            <a:avLst/>
          </a:prstGeom>
        </p:spPr>
      </p:pic>
      <p:pic>
        <p:nvPicPr>
          <p:cNvPr id="7" name="Рисунок 6" descr="photo_2021-03-14_22-53-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4357"/>
            <a:ext cx="3857620" cy="614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_2021-03-14_22-52-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0"/>
            <a:ext cx="5786446" cy="4339834"/>
          </a:xfrm>
          <a:prstGeom prst="rect">
            <a:avLst/>
          </a:prstGeom>
        </p:spPr>
      </p:pic>
      <p:pic>
        <p:nvPicPr>
          <p:cNvPr id="4" name="Содержимое 3" descr="photo_2021-03-14_22-53-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394472" cy="4525963"/>
          </a:xfrm>
          <a:prstGeom prst="rect">
            <a:avLst/>
          </a:prstGeom>
        </p:spPr>
      </p:pic>
      <p:pic>
        <p:nvPicPr>
          <p:cNvPr id="5" name="Рисунок 4" descr="photo_2021-03-14_22-54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997037"/>
            <a:ext cx="5072066" cy="2860963"/>
          </a:xfrm>
          <a:prstGeom prst="rect">
            <a:avLst/>
          </a:prstGeom>
        </p:spPr>
      </p:pic>
      <p:pic>
        <p:nvPicPr>
          <p:cNvPr id="6" name="Рисунок 5" descr="photo_2021-03-14_22-53-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794" y="3970698"/>
            <a:ext cx="2643206" cy="288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22-53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3524242" cy="2643182"/>
          </a:xfrm>
        </p:spPr>
      </p:pic>
      <p:pic>
        <p:nvPicPr>
          <p:cNvPr id="5" name="Рисунок 4" descr="photo_2021-03-14_22-53-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44"/>
            <a:ext cx="3214692" cy="4286256"/>
          </a:xfrm>
          <a:prstGeom prst="rect">
            <a:avLst/>
          </a:prstGeom>
        </p:spPr>
      </p:pic>
      <p:pic>
        <p:nvPicPr>
          <p:cNvPr id="6" name="Рисунок 5" descr="photo_2021-03-14_22-53-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3071810"/>
            <a:ext cx="3214710" cy="4286280"/>
          </a:xfrm>
          <a:prstGeom prst="rect">
            <a:avLst/>
          </a:prstGeom>
        </p:spPr>
      </p:pic>
      <p:pic>
        <p:nvPicPr>
          <p:cNvPr id="7" name="Рисунок 6" descr="photo_2021-03-14_22-53-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8" y="2714619"/>
            <a:ext cx="2714612" cy="4812607"/>
          </a:xfrm>
          <a:prstGeom prst="rect">
            <a:avLst/>
          </a:prstGeom>
        </p:spPr>
      </p:pic>
      <p:pic>
        <p:nvPicPr>
          <p:cNvPr id="8" name="Рисунок 7" descr="photo_2021-03-14_22-53-4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62" y="0"/>
            <a:ext cx="6218438" cy="3507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22-54-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60905"/>
            <a:ext cx="3717842" cy="2097095"/>
          </a:xfrm>
        </p:spPr>
      </p:pic>
      <p:pic>
        <p:nvPicPr>
          <p:cNvPr id="5" name="Рисунок 4" descr="photo_2021-03-14_22-53-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96898" cy="4929198"/>
          </a:xfrm>
          <a:prstGeom prst="rect">
            <a:avLst/>
          </a:prstGeom>
        </p:spPr>
      </p:pic>
      <p:pic>
        <p:nvPicPr>
          <p:cNvPr id="6" name="Рисунок 5" descr="photo_2021-03-14_22-53-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0"/>
            <a:ext cx="54292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hoto_2021-03-14_22-54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31114" cy="3514738"/>
          </a:xfrm>
          <a:prstGeom prst="rect">
            <a:avLst/>
          </a:prstGeom>
        </p:spPr>
      </p:pic>
      <p:pic>
        <p:nvPicPr>
          <p:cNvPr id="5" name="Рисунок 4" descr="photo_2021-03-14_22-54-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659" y="0"/>
            <a:ext cx="3868341" cy="6858000"/>
          </a:xfrm>
          <a:prstGeom prst="rect">
            <a:avLst/>
          </a:prstGeom>
        </p:spPr>
      </p:pic>
      <p:pic>
        <p:nvPicPr>
          <p:cNvPr id="7" name="Рисунок 6" descr="photo_2021-03-14_22-54-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6124"/>
            <a:ext cx="5357818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22-54-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494" y="2714620"/>
            <a:ext cx="5524506" cy="4143380"/>
          </a:xfrm>
        </p:spPr>
      </p:pic>
      <p:pic>
        <p:nvPicPr>
          <p:cNvPr id="5" name="Рисунок 4" descr="photo_2021-03-14_22-55-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68341" cy="6858000"/>
          </a:xfrm>
          <a:prstGeom prst="rect">
            <a:avLst/>
          </a:prstGeom>
        </p:spPr>
      </p:pic>
      <p:pic>
        <p:nvPicPr>
          <p:cNvPr id="6" name="Рисунок 5" descr="photo_2021-03-14_22-54-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4" y="16354"/>
            <a:ext cx="5334005" cy="400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_2021-03-14_22-55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4285710" cy="6827520"/>
          </a:xfrm>
          <a:prstGeom prst="rect">
            <a:avLst/>
          </a:prstGeom>
        </p:spPr>
      </p:pic>
      <p:pic>
        <p:nvPicPr>
          <p:cNvPr id="4" name="Содержимое 3" descr="photo_2021-03-14_22-55-5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4876" y="0"/>
            <a:ext cx="4249612" cy="6827520"/>
          </a:xfrm>
        </p:spPr>
      </p:pic>
      <p:pic>
        <p:nvPicPr>
          <p:cNvPr id="5" name="Содержимое 3" descr="photo_2021-03-14_22-55-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249612" cy="682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hoto_2021-03-14_22-56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687050"/>
            <a:ext cx="2357454" cy="4179419"/>
          </a:xfrm>
          <a:prstGeom prst="rect">
            <a:avLst/>
          </a:prstGeom>
        </p:spPr>
      </p:pic>
      <p:pic>
        <p:nvPicPr>
          <p:cNvPr id="8" name="Рисунок 7" descr="photo_2021-03-14_22-55-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257" y="-14709"/>
            <a:ext cx="6357720" cy="3586152"/>
          </a:xfrm>
          <a:prstGeom prst="rect">
            <a:avLst/>
          </a:prstGeom>
        </p:spPr>
      </p:pic>
      <p:pic>
        <p:nvPicPr>
          <p:cNvPr id="4" name="Содержимое 3" descr="photo_2021-03-14_22-55-5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7858" y="-14709"/>
            <a:ext cx="2643175" cy="4685962"/>
          </a:xfrm>
        </p:spPr>
      </p:pic>
      <p:pic>
        <p:nvPicPr>
          <p:cNvPr id="5" name="Рисунок 4" descr="photo_2021-03-14_22-55-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1876"/>
            <a:ext cx="5825814" cy="328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_2021-03-14_22-55-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4005064"/>
            <a:ext cx="4572000" cy="25788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22-55-4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071802" cy="3366358"/>
          </a:xfrm>
        </p:spPr>
      </p:pic>
      <p:pic>
        <p:nvPicPr>
          <p:cNvPr id="6" name="Рисунок 5" descr="photo_2021-03-14_22-56-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0"/>
            <a:ext cx="3467528" cy="3429000"/>
          </a:xfrm>
          <a:prstGeom prst="rect">
            <a:avLst/>
          </a:prstGeom>
        </p:spPr>
      </p:pic>
      <p:pic>
        <p:nvPicPr>
          <p:cNvPr id="5" name="Рисунок 4" descr="photo_2021-03-14_22-56-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557016"/>
            <a:ext cx="5852160" cy="3300984"/>
          </a:xfrm>
          <a:prstGeom prst="rect">
            <a:avLst/>
          </a:prstGeom>
        </p:spPr>
      </p:pic>
      <p:pic>
        <p:nvPicPr>
          <p:cNvPr id="8" name="Рисунок 7" descr="photo_2021-03-14_22-55-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313" y="0"/>
            <a:ext cx="2417703" cy="428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vushka_shliapa_chb_132197_1280x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50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Жінки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чутливі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краси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Їх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серця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можна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підкорити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простими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прекрасними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речами: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красивими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вчинками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приємними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компліментами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увагою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ніжністю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та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романтикою...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Квіти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подарунки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звичайно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потрапляють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цю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категорію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6862076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28604"/>
            <a:ext cx="7000892" cy="2225668"/>
          </a:xfrm>
        </p:spPr>
        <p:txBody>
          <a:bodyPr>
            <a:normAutofit/>
          </a:bodyPr>
          <a:lstStyle/>
          <a:p>
            <a:r>
              <a:rPr lang="uk-UA" dirty="0" smtClean="0"/>
              <a:t>Про </a:t>
            </a:r>
            <a:r>
              <a:rPr lang="uk-UA" dirty="0" err="1" smtClean="0"/>
              <a:t>інтернет-магазин</a:t>
            </a:r>
            <a:r>
              <a:rPr lang="uk-UA" dirty="0" smtClean="0"/>
              <a:t> </a:t>
            </a:r>
            <a:r>
              <a:rPr lang="uk-UA" b="1" dirty="0" smtClean="0">
                <a:solidFill>
                  <a:srgbClr val="FF0000"/>
                </a:solidFill>
              </a:rPr>
              <a:t>«Квіткова мрія» </a:t>
            </a:r>
            <a:r>
              <a:rPr lang="uk-UA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786058"/>
            <a:ext cx="9036496" cy="328614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uk-UA" dirty="0" smtClean="0"/>
              <a:t>		 Привіт! </a:t>
            </a:r>
            <a:r>
              <a:rPr lang="uk-UA" dirty="0"/>
              <a:t>М</a:t>
            </a:r>
            <a:r>
              <a:rPr lang="uk-UA" dirty="0" smtClean="0"/>
              <a:t>и з села </a:t>
            </a:r>
            <a:r>
              <a:rPr lang="uk-UA" dirty="0" err="1" smtClean="0"/>
              <a:t>Кобижчі</a:t>
            </a:r>
            <a:r>
              <a:rPr lang="uk-UA" dirty="0" smtClean="0"/>
              <a:t>, </a:t>
            </a:r>
            <a:r>
              <a:rPr lang="uk-UA" dirty="0" err="1" smtClean="0"/>
              <a:t>Бобровицького</a:t>
            </a:r>
            <a:r>
              <a:rPr lang="uk-UA" dirty="0" smtClean="0"/>
              <a:t> району, Чернігівської області.</a:t>
            </a:r>
          </a:p>
          <a:p>
            <a:pPr algn="just">
              <a:buNone/>
            </a:pPr>
            <a:r>
              <a:rPr lang="uk-UA" dirty="0" smtClean="0"/>
              <a:t>		«Квіткова мрія» - це сучасні та корисні товари з оригінальним дизайном, виготовлені з високоякісних натуральних інгредієнтів. </a:t>
            </a:r>
          </a:p>
          <a:p>
            <a:pPr algn="just">
              <a:buNone/>
            </a:pPr>
            <a:r>
              <a:rPr lang="uk-UA" dirty="0" smtClean="0"/>
              <a:t>		Ідеальні та недорогі подарунки для себе та близьких.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агр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3. Букети з мила ТМ «Квіткова мрія»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" name="Рисунок 4" descr="photo_2021-03-14_17-20-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1571612"/>
            <a:ext cx="3762375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68620762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00240"/>
            <a:ext cx="8001056" cy="321471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	 </a:t>
            </a:r>
            <a:r>
              <a:rPr lang="uk-UA" b="1" dirty="0" smtClean="0"/>
              <a:t>Кожен шматочок мила зроблений з любов'ю і призначений дарувати чарівні емоції.</a:t>
            </a:r>
            <a:br>
              <a:rPr lang="uk-UA" b="1" dirty="0" smtClean="0"/>
            </a:br>
            <a:r>
              <a:rPr lang="uk-UA" b="1" dirty="0" smtClean="0"/>
              <a:t>Наповніть своє життя красою!</a:t>
            </a:r>
            <a:br>
              <a:rPr lang="uk-UA" b="1" dirty="0" smtClean="0"/>
            </a:br>
            <a:r>
              <a:rPr lang="uk-UA" b="1" dirty="0" smtClean="0"/>
              <a:t>Цінуйте себе!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oto_2021-03-18_12-43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48"/>
            <a:ext cx="2968287" cy="3929066"/>
          </a:xfrm>
          <a:prstGeom prst="rect">
            <a:avLst/>
          </a:prstGeom>
        </p:spPr>
      </p:pic>
      <p:pic>
        <p:nvPicPr>
          <p:cNvPr id="7" name="Рисунок 6" descr="photo_2021-03-18_12-43-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0"/>
            <a:ext cx="4357717" cy="3179519"/>
          </a:xfrm>
          <a:prstGeom prst="rect">
            <a:avLst/>
          </a:prstGeom>
        </p:spPr>
      </p:pic>
      <p:pic>
        <p:nvPicPr>
          <p:cNvPr id="4" name="Содержимое 3" descr="photo_2021-03-18_12-43-1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99392"/>
            <a:ext cx="2655373" cy="3780841"/>
          </a:xfrm>
        </p:spPr>
      </p:pic>
      <p:pic>
        <p:nvPicPr>
          <p:cNvPr id="6" name="Рисунок 5" descr="photo_2021-03-18_12-43-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3143248"/>
            <a:ext cx="3212115" cy="3714752"/>
          </a:xfrm>
          <a:prstGeom prst="rect">
            <a:avLst/>
          </a:prstGeom>
        </p:spPr>
      </p:pic>
      <p:pic>
        <p:nvPicPr>
          <p:cNvPr id="8" name="Рисунок 7" descr="photo_2021-03-18_21-02-5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oto_2021-03-18_12-43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7" y="0"/>
            <a:ext cx="2830769" cy="3786190"/>
          </a:xfrm>
          <a:prstGeom prst="rect">
            <a:avLst/>
          </a:prstGeom>
        </p:spPr>
      </p:pic>
      <p:pic>
        <p:nvPicPr>
          <p:cNvPr id="4" name="Содержимое 3" descr="photo_2021-03-18_12-43-0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3042" y="3131623"/>
            <a:ext cx="2786050" cy="3726377"/>
          </a:xfrm>
        </p:spPr>
      </p:pic>
      <p:pic>
        <p:nvPicPr>
          <p:cNvPr id="6" name="Рисунок 5" descr="photo_2021-03-18_12-43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0"/>
            <a:ext cx="3000364" cy="4013025"/>
          </a:xfrm>
          <a:prstGeom prst="rect">
            <a:avLst/>
          </a:prstGeom>
        </p:spPr>
      </p:pic>
      <p:pic>
        <p:nvPicPr>
          <p:cNvPr id="7" name="Рисунок 6" descr="photo_2021-03-18_12-43-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04" y="2844931"/>
            <a:ext cx="3000396" cy="4013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8_21-02-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166467" cy="6858000"/>
          </a:xfrm>
        </p:spPr>
      </p:pic>
      <p:pic>
        <p:nvPicPr>
          <p:cNvPr id="5" name="Рисунок 4" descr="photo_2021-03-18_21-02-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8_21-02-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5984" y="214290"/>
            <a:ext cx="4357718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Стор</a:t>
            </a:r>
            <a:r>
              <a:rPr lang="uk-UA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інка у </a:t>
            </a:r>
            <a:r>
              <a:rPr lang="uk-UA" sz="4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Ф</a:t>
            </a:r>
            <a:r>
              <a:rPr lang="uk-UA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ейсбук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8_21-02-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166467" cy="6858000"/>
          </a:xfrm>
        </p:spPr>
      </p:pic>
      <p:pic>
        <p:nvPicPr>
          <p:cNvPr id="5" name="Рисунок 4" descr="photo_2021-03-18_21-03-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8_21-03-01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8_21-03-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166467" cy="6858000"/>
          </a:xfrm>
        </p:spPr>
      </p:pic>
      <p:pic>
        <p:nvPicPr>
          <p:cNvPr id="5" name="Рисунок 4" descr="photo_2021-03-18_21-03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8_21-03-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8_21-03-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166467" cy="6858000"/>
          </a:xfrm>
        </p:spPr>
      </p:pic>
      <p:pic>
        <p:nvPicPr>
          <p:cNvPr id="5" name="Рисунок 4" descr="photo_2021-03-18_21-03-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8_21-03-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8_21-03-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166467" cy="6858000"/>
          </a:xfrm>
        </p:spPr>
      </p:pic>
      <p:pic>
        <p:nvPicPr>
          <p:cNvPr id="5" name="Рисунок 4" descr="photo_2021-03-18_21-03-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8_21-03-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photo_2021-03-18_21-03-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166467" cy="6858000"/>
          </a:xfrm>
        </p:spPr>
      </p:pic>
      <p:pic>
        <p:nvPicPr>
          <p:cNvPr id="9" name="Рисунок 8" descr="photo_2021-03-18_21-03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0"/>
            <a:ext cx="3166467" cy="6858000"/>
          </a:xfrm>
          <a:prstGeom prst="rect">
            <a:avLst/>
          </a:prstGeom>
        </p:spPr>
      </p:pic>
      <p:pic>
        <p:nvPicPr>
          <p:cNvPr id="10" name="Рисунок 9" descr="photo_2021-03-18_21-03-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гр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1. Смачні букети ТМ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uk-UA" b="1" dirty="0" smtClean="0">
                <a:solidFill>
                  <a:srgbClr val="002060"/>
                </a:solidFill>
              </a:rPr>
              <a:t>Квіткова мрія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photo_2021-04-02_20-30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1857364"/>
            <a:ext cx="4474130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8_21-03-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143240" cy="6807694"/>
          </a:xfrm>
        </p:spPr>
      </p:pic>
      <p:pic>
        <p:nvPicPr>
          <p:cNvPr id="5" name="Рисунок 4" descr="photo_2021-03-18_21-03-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8_21-03-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3614" y="928670"/>
            <a:ext cx="2900386" cy="91762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Реклама </a:t>
            </a:r>
            <a:endParaRPr lang="ru-RU" dirty="0"/>
          </a:p>
        </p:txBody>
      </p:sp>
      <p:pic>
        <p:nvPicPr>
          <p:cNvPr id="4" name="Содержимое 3" descr="photo_2021-03-14_17-18-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416"/>
            <a:ext cx="3214678" cy="6962416"/>
          </a:xfrm>
        </p:spPr>
      </p:pic>
      <p:pic>
        <p:nvPicPr>
          <p:cNvPr id="5" name="Рисунок 4" descr="photo_2021-03-14_17-26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0"/>
            <a:ext cx="3500462" cy="700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17-19-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27427" cy="6858000"/>
          </a:xfrm>
        </p:spPr>
      </p:pic>
      <p:pic>
        <p:nvPicPr>
          <p:cNvPr id="5" name="Рисунок 4" descr="photo_2021-03-14_17-18-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3" y="3786190"/>
            <a:ext cx="4095747" cy="3071810"/>
          </a:xfrm>
          <a:prstGeom prst="rect">
            <a:avLst/>
          </a:prstGeom>
        </p:spPr>
      </p:pic>
      <p:pic>
        <p:nvPicPr>
          <p:cNvPr id="6" name="Рисунок 5" descr="photo_2021-03-14_17-19-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0"/>
            <a:ext cx="4071934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oto_2021-03-14_17-18-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6400"/>
            <a:ext cx="2928926" cy="3428981"/>
          </a:xfrm>
          <a:prstGeom prst="rect">
            <a:avLst/>
          </a:prstGeom>
        </p:spPr>
      </p:pic>
      <p:pic>
        <p:nvPicPr>
          <p:cNvPr id="4" name="Содержимое 3" descr="IMG_20200801_1956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946799" cy="3929066"/>
          </a:xfrm>
        </p:spPr>
      </p:pic>
      <p:pic>
        <p:nvPicPr>
          <p:cNvPr id="6" name="Рисунок 5" descr="photo_2021-03-14_17-19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1142984"/>
            <a:ext cx="6286512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hoto_2021-03-14_17-26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53" y="-33685"/>
            <a:ext cx="3220055" cy="5708684"/>
          </a:xfrm>
          <a:prstGeom prst="rect">
            <a:avLst/>
          </a:prstGeom>
        </p:spPr>
      </p:pic>
      <p:pic>
        <p:nvPicPr>
          <p:cNvPr id="4" name="Содержимое 3" descr="photo_2021-03-14_17-21-0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394472" cy="4525963"/>
          </a:xfrm>
        </p:spPr>
      </p:pic>
      <p:pic>
        <p:nvPicPr>
          <p:cNvPr id="6" name="Рисунок 5" descr="photo_2021-03-14_17-21-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721" y="2225040"/>
            <a:ext cx="2613279" cy="4632960"/>
          </a:xfrm>
          <a:prstGeom prst="rect">
            <a:avLst/>
          </a:prstGeom>
        </p:spPr>
      </p:pic>
      <p:pic>
        <p:nvPicPr>
          <p:cNvPr id="5" name="Рисунок 4" descr="photo_2021-03-14_17-21-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0"/>
            <a:ext cx="2857488" cy="3428981"/>
          </a:xfrm>
          <a:prstGeom prst="rect">
            <a:avLst/>
          </a:prstGeom>
        </p:spPr>
      </p:pic>
      <p:pic>
        <p:nvPicPr>
          <p:cNvPr id="7" name="Рисунок 6" descr="photo_2021-03-14_17-26-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00" y="4365104"/>
            <a:ext cx="4145280" cy="2338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17-23-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57620" cy="6863348"/>
          </a:xfrm>
        </p:spPr>
      </p:pic>
      <p:pic>
        <p:nvPicPr>
          <p:cNvPr id="5" name="Рисунок 4" descr="photo_2021-03-14_17-26-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7" y="0"/>
            <a:ext cx="4762503" cy="3571877"/>
          </a:xfrm>
          <a:prstGeom prst="rect">
            <a:avLst/>
          </a:prstGeom>
        </p:spPr>
      </p:pic>
      <p:pic>
        <p:nvPicPr>
          <p:cNvPr id="6" name="Рисунок 5" descr="photo_2021-03-14_17-26-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1-03-14_17-28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36" y="-100008"/>
            <a:ext cx="2200656" cy="3901440"/>
          </a:xfrm>
          <a:prstGeom prst="rect">
            <a:avLst/>
          </a:prstGeom>
        </p:spPr>
      </p:pic>
      <p:pic>
        <p:nvPicPr>
          <p:cNvPr id="3" name="Рисунок 2" descr="photo_2021-03-14_17-28-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38" y="1000120"/>
            <a:ext cx="2857488" cy="4857760"/>
          </a:xfrm>
          <a:prstGeom prst="rect">
            <a:avLst/>
          </a:prstGeom>
        </p:spPr>
      </p:pic>
      <p:pic>
        <p:nvPicPr>
          <p:cNvPr id="5" name="Рисунок 4" descr="photo_2021-03-14_17-26-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0"/>
            <a:ext cx="386834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7" y="2987429"/>
            <a:ext cx="2184265" cy="38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oto_2021-03-14_17-27-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397" y="626408"/>
            <a:ext cx="3300984" cy="5852160"/>
          </a:xfrm>
          <a:prstGeom prst="rect">
            <a:avLst/>
          </a:prstGeom>
        </p:spPr>
      </p:pic>
      <p:pic>
        <p:nvPicPr>
          <p:cNvPr id="4" name="Рисунок 3" descr="photo_2021-03-14_17-27-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513"/>
            <a:ext cx="5695950" cy="569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5"/>
            <a:ext cx="9144000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oza_kamni_oskolki_139704_1280x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929618" cy="571504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Звертайтесь</a:t>
            </a:r>
            <a:r>
              <a:rPr lang="ru-RU" b="1" dirty="0" smtClean="0">
                <a:solidFill>
                  <a:srgbClr val="FFFF00"/>
                </a:solidFill>
              </a:rPr>
              <a:t> в </a:t>
            </a:r>
            <a:r>
              <a:rPr lang="ru-RU" b="1" dirty="0" err="1" smtClean="0">
                <a:solidFill>
                  <a:srgbClr val="FFFF00"/>
                </a:solidFill>
              </a:rPr>
              <a:t>інтернет-магазин</a:t>
            </a:r>
            <a:r>
              <a:rPr lang="ru-RU" b="1" dirty="0" smtClean="0">
                <a:solidFill>
                  <a:srgbClr val="FFFF00"/>
                </a:solidFill>
              </a:rPr>
              <a:t> «</a:t>
            </a:r>
            <a:r>
              <a:rPr lang="uk-UA" b="1" dirty="0" smtClean="0">
                <a:solidFill>
                  <a:srgbClr val="FFFF00"/>
                </a:solidFill>
              </a:rPr>
              <a:t>Квіткова мрія</a:t>
            </a:r>
            <a:r>
              <a:rPr lang="ru-RU" b="1" dirty="0" smtClean="0">
                <a:solidFill>
                  <a:srgbClr val="FFFF00"/>
                </a:solidFill>
              </a:rPr>
              <a:t>» - ми </a:t>
            </a:r>
            <a:r>
              <a:rPr lang="ru-RU" b="1" dirty="0" err="1" smtClean="0">
                <a:solidFill>
                  <a:srgbClr val="FFFF00"/>
                </a:solidFill>
              </a:rPr>
              <a:t>допоможемо</a:t>
            </a:r>
            <a:r>
              <a:rPr lang="ru-RU" b="1" dirty="0" smtClean="0">
                <a:solidFill>
                  <a:srgbClr val="FFFF00"/>
                </a:solidFill>
              </a:rPr>
              <a:t> Вам </a:t>
            </a:r>
            <a:r>
              <a:rPr lang="ru-RU" b="1" dirty="0" err="1" smtClean="0">
                <a:solidFill>
                  <a:srgbClr val="FFFF00"/>
                </a:solidFill>
              </a:rPr>
              <a:t>прокласти</a:t>
            </a:r>
            <a:r>
              <a:rPr lang="ru-RU" b="1" dirty="0" smtClean="0">
                <a:solidFill>
                  <a:srgbClr val="FFFF00"/>
                </a:solidFill>
              </a:rPr>
              <a:t> шлях до </a:t>
            </a:r>
            <a:r>
              <a:rPr lang="ru-RU" b="1" dirty="0" err="1" smtClean="0">
                <a:solidFill>
                  <a:srgbClr val="FFFF00"/>
                </a:solidFill>
              </a:rPr>
              <a:t>серця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дорогої</a:t>
            </a:r>
            <a:r>
              <a:rPr lang="ru-RU" b="1" dirty="0" smtClean="0">
                <a:solidFill>
                  <a:srgbClr val="FFFF00"/>
                </a:solidFill>
              </a:rPr>
              <a:t> Вам </a:t>
            </a:r>
            <a:r>
              <a:rPr lang="ru-RU" b="1" dirty="0" err="1" smtClean="0">
                <a:solidFill>
                  <a:srgbClr val="FFFF00"/>
                </a:solidFill>
              </a:rPr>
              <a:t>людини</a:t>
            </a:r>
            <a:r>
              <a:rPr lang="ru-RU" b="1" dirty="0">
                <a:solidFill>
                  <a:srgbClr val="FFFF00"/>
                </a:solidFill>
              </a:rPr>
              <a:t>!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err="1">
                <a:solidFill>
                  <a:srgbClr val="FFFF00"/>
                </a:solidFill>
              </a:rPr>
              <a:t>Н</a:t>
            </a:r>
            <a:r>
              <a:rPr lang="ru-RU" b="1" dirty="0" err="1" smtClean="0">
                <a:solidFill>
                  <a:srgbClr val="FFFF00"/>
                </a:solidFill>
              </a:rPr>
              <a:t>аші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вироби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зроблено</a:t>
            </a:r>
            <a:r>
              <a:rPr lang="ru-RU" b="1" dirty="0" smtClean="0">
                <a:solidFill>
                  <a:srgbClr val="FFFF00"/>
                </a:solidFill>
              </a:rPr>
              <a:t> з </a:t>
            </a:r>
            <a:r>
              <a:rPr lang="ru-RU" b="1" dirty="0" err="1" smtClean="0">
                <a:solidFill>
                  <a:srgbClr val="FFFF00"/>
                </a:solidFill>
              </a:rPr>
              <a:t>любов</a:t>
            </a:r>
            <a:r>
              <a:rPr lang="uk-UA" b="1" dirty="0" err="1" smtClean="0">
                <a:solidFill>
                  <a:srgbClr val="FFFF00"/>
                </a:solidFill>
              </a:rPr>
              <a:t>’ю</a:t>
            </a:r>
            <a:r>
              <a:rPr lang="uk-UA" b="1" dirty="0" smtClean="0">
                <a:solidFill>
                  <a:srgbClr val="FFFF00"/>
                </a:solidFill>
              </a:rPr>
              <a:t> спеціально для Вас!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oto_2021-03-14_19-52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564" y="-25983"/>
            <a:ext cx="3929090" cy="6858000"/>
          </a:xfrm>
          <a:prstGeom prst="flowChartProcess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696" y="5429264"/>
            <a:ext cx="4686304" cy="1143000"/>
          </a:xfrm>
        </p:spPr>
        <p:txBody>
          <a:bodyPr/>
          <a:lstStyle/>
          <a:p>
            <a:r>
              <a:rPr lang="uk-UA" dirty="0" smtClean="0"/>
              <a:t>Смачні букети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		</a:t>
            </a:r>
            <a:endParaRPr lang="ru-RU" dirty="0"/>
          </a:p>
        </p:txBody>
      </p:sp>
      <p:pic>
        <p:nvPicPr>
          <p:cNvPr id="6" name="Рисунок 5" descr="photo_2021-03-14_19-52-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0"/>
            <a:ext cx="37147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агр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572396" cy="1143000"/>
          </a:xfrm>
        </p:spPr>
        <p:txBody>
          <a:bodyPr/>
          <a:lstStyle/>
          <a:p>
            <a:r>
              <a:rPr lang="uk-UA" b="1" i="1" dirty="0" smtClean="0"/>
              <a:t>Контактна інформація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144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4000" dirty="0" smtClean="0"/>
          </a:p>
          <a:p>
            <a:endParaRPr lang="ru-RU" sz="24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714356"/>
            <a:ext cx="8715404" cy="61436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b="1" dirty="0" smtClean="0"/>
              <a:t>	Назва:</a:t>
            </a:r>
          </a:p>
          <a:p>
            <a:pPr>
              <a:buNone/>
            </a:pPr>
            <a:r>
              <a:rPr lang="uk-UA" dirty="0" smtClean="0"/>
              <a:t>«Квіткова мрія»</a:t>
            </a:r>
          </a:p>
          <a:p>
            <a:pPr>
              <a:buNone/>
            </a:pPr>
            <a:r>
              <a:rPr lang="uk-UA" b="1" dirty="0" smtClean="0"/>
              <a:t>	Тип компанії:</a:t>
            </a:r>
          </a:p>
          <a:p>
            <a:pPr>
              <a:buNone/>
            </a:pPr>
            <a:r>
              <a:rPr lang="uk-UA" dirty="0" smtClean="0"/>
              <a:t>ПП, Виробник, Торгова компанія</a:t>
            </a:r>
          </a:p>
          <a:p>
            <a:pPr>
              <a:buNone/>
            </a:pPr>
            <a:r>
              <a:rPr lang="uk-UA" b="1" dirty="0" smtClean="0"/>
              <a:t>	Контактні особи:</a:t>
            </a:r>
          </a:p>
          <a:p>
            <a:pPr>
              <a:buNone/>
            </a:pPr>
            <a:r>
              <a:rPr lang="uk-UA" dirty="0" smtClean="0"/>
              <a:t>Анжеліка, Вікторія</a:t>
            </a:r>
          </a:p>
          <a:p>
            <a:pPr>
              <a:buNone/>
            </a:pPr>
            <a:r>
              <a:rPr lang="uk-UA" b="1" dirty="0" smtClean="0"/>
              <a:t>	Адреса:</a:t>
            </a:r>
          </a:p>
          <a:p>
            <a:pPr>
              <a:buNone/>
            </a:pPr>
            <a:r>
              <a:rPr lang="uk-UA" dirty="0" smtClean="0"/>
              <a:t>с. </a:t>
            </a:r>
            <a:r>
              <a:rPr lang="uk-UA" dirty="0" err="1" smtClean="0"/>
              <a:t>Кобижча</a:t>
            </a:r>
            <a:r>
              <a:rPr lang="uk-UA" dirty="0" smtClean="0"/>
              <a:t>, Чернігівська область, Україна</a:t>
            </a:r>
          </a:p>
          <a:p>
            <a:pPr>
              <a:buNone/>
            </a:pPr>
            <a:r>
              <a:rPr lang="uk-UA" b="1" dirty="0" smtClean="0"/>
              <a:t>	Телефон:</a:t>
            </a:r>
          </a:p>
          <a:p>
            <a:pPr>
              <a:buNone/>
            </a:pPr>
            <a:r>
              <a:rPr lang="uk-UA" b="1" dirty="0" smtClean="0"/>
              <a:t>+380939713036 </a:t>
            </a:r>
            <a:r>
              <a:rPr lang="uk-UA" dirty="0" smtClean="0"/>
              <a:t>Анжеліка</a:t>
            </a:r>
          </a:p>
          <a:p>
            <a:pPr>
              <a:buNone/>
            </a:pPr>
            <a:r>
              <a:rPr lang="uk-UA" b="1" dirty="0" smtClean="0"/>
              <a:t>+380630260105 </a:t>
            </a:r>
            <a:r>
              <a:rPr lang="uk-UA" dirty="0" smtClean="0"/>
              <a:t>Вікторія</a:t>
            </a:r>
            <a:endParaRPr lang="uk-UA" b="1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to_2021-03-14_19-52-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8995860" cy="6072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to_2021-03-14_19-52-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143240" cy="6807694"/>
          </a:xfrm>
        </p:spPr>
      </p:pic>
      <p:pic>
        <p:nvPicPr>
          <p:cNvPr id="5" name="Рисунок 4" descr="photo_2021-03-14_19-52-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4_19-52-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19-52-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143240" cy="6807694"/>
          </a:xfrm>
        </p:spPr>
      </p:pic>
      <p:pic>
        <p:nvPicPr>
          <p:cNvPr id="5" name="Рисунок 4" descr="photo_2021-03-14_19-52-42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4_19-52-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21-03-14_19-52-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071802" cy="6652972"/>
          </a:xfrm>
        </p:spPr>
      </p:pic>
      <p:pic>
        <p:nvPicPr>
          <p:cNvPr id="5" name="Рисунок 4" descr="photo_2021-03-14_19-52-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766" y="0"/>
            <a:ext cx="3166467" cy="6858000"/>
          </a:xfrm>
          <a:prstGeom prst="rect">
            <a:avLst/>
          </a:prstGeom>
        </p:spPr>
      </p:pic>
      <p:pic>
        <p:nvPicPr>
          <p:cNvPr id="6" name="Рисунок 5" descr="photo_2021-03-14_19-52-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33" y="0"/>
            <a:ext cx="31664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</TotalTime>
  <Words>123</Words>
  <Application>Microsoft Office PowerPoint</Application>
  <PresentationFormat>Экран (4:3)</PresentationFormat>
  <Paragraphs>43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Державний університет телекомунікацій Кафедра маркетингу  Індивідуальний проект з дисципліни “Електронний бізнес”</vt:lpstr>
      <vt:lpstr>Стратегія просування в Інстаграм товарів ПП «Квіткова мрія»</vt:lpstr>
      <vt:lpstr>Про інтернет-магазин «Квіткова мрія» :</vt:lpstr>
      <vt:lpstr>1. Смачні букети ТМ «Квіткова мрія»</vt:lpstr>
      <vt:lpstr>Смачні букети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Відгуки </vt:lpstr>
      <vt:lpstr>Презентация PowerPoint</vt:lpstr>
      <vt:lpstr> </vt:lpstr>
      <vt:lpstr>2. Торти ТМ «Квіткова мрія»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Жінки чутливі до краси. Їх серця можна підкорити простими та прекрасними речами: красивими вчинками та приємними компліментами, увагою, ніжністю та романтикою... Квіти, подарунки, звичайно, потрапляють в цю категорію!</vt:lpstr>
      <vt:lpstr>3. Букети з мила ТМ «Квіткова мрія»</vt:lpstr>
      <vt:lpstr>  Кожен шматочок мила зроблений з любов'ю і призначений дарувати чарівні емоції. Наповніть своє життя красою! Цінуйте себе!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Реклама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Звертайтесь в інтернет-магазин «Квіткова мрія» - ми допоможемо Вам прокласти шлях до серця дорогої Вам людини! Наші вироби зроблено з любов’ю спеціально для Вас!</vt:lpstr>
      <vt:lpstr>Контактна інформація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Індивідуальний проект з дисципліни “Електронний бізнес”</dc:title>
  <dc:creator>User</dc:creator>
  <cp:lastModifiedBy>User</cp:lastModifiedBy>
  <cp:revision>71</cp:revision>
  <dcterms:created xsi:type="dcterms:W3CDTF">2021-03-14T15:33:45Z</dcterms:created>
  <dcterms:modified xsi:type="dcterms:W3CDTF">2021-04-04T23:29:44Z</dcterms:modified>
</cp:coreProperties>
</file>