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906000" cy="6858000" type="A4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5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0B44CB-8A1D-4A21-9153-CBD95C0E7ACB}" type="datetimeFigureOut">
              <a:rPr lang="ru-RU" smtClean="0"/>
              <a:t>07.06.2017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0F83-5509-40C2-93E6-6B1787EE202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7267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200150" y="1143000"/>
            <a:ext cx="4457700" cy="30861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0F83-5509-40C2-93E6-6B1787EE202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692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F40F83-5509-40C2-93E6-6B1787EE202C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7726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1540" y="758952"/>
            <a:ext cx="817245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791" y="4455621"/>
            <a:ext cx="817245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0FC67-17F8-439E-9FE4-4E4C0F35A1CB}" type="datetime1">
              <a:rPr lang="uk-UA" smtClean="0"/>
              <a:t>07.06.2017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2BF8-7817-41AD-B4E9-716A66ABC1C9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15359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801BDC-D120-4929-AE1E-CC8BB06677E6}" type="datetime1">
              <a:rPr lang="uk-UA" smtClean="0"/>
              <a:t>07.06.2017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2BF8-7817-41AD-B4E9-716A66ABC1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02275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414780"/>
            <a:ext cx="2135981" cy="575742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414779"/>
            <a:ext cx="6284119" cy="5757420"/>
          </a:xfrm>
        </p:spPr>
        <p:txBody>
          <a:bodyPr vert="eaVert" lIns="45720" tIns="0" rIns="45720" bIns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E571A-44D4-46DD-9116-02E219DA7265}" type="datetime1">
              <a:rPr lang="uk-UA" smtClean="0"/>
              <a:t>07.06.2017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2BF8-7817-41AD-B4E9-716A66ABC1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81863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055ADC-58D3-4198-B536-89CDE19281D4}" type="datetime1">
              <a:rPr lang="uk-UA" smtClean="0"/>
              <a:t>07.06.2017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2BF8-7817-41AD-B4E9-716A66ABC1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762136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758952"/>
            <a:ext cx="817245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4453128"/>
            <a:ext cx="817245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FFDBA-C813-4895-91AC-599D58454B5B}" type="datetime1">
              <a:rPr lang="uk-UA" smtClean="0"/>
              <a:t>07.06.2017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2BF8-7817-41AD-B4E9-716A66ABC1C9}" type="slidenum">
              <a:rPr lang="uk-UA" smtClean="0"/>
              <a:t>‹#›</a:t>
            </a:fld>
            <a:endParaRPr lang="uk-UA"/>
          </a:p>
        </p:txBody>
      </p:sp>
      <p:cxnSp>
        <p:nvCxnSpPr>
          <p:cNvPr id="9" name="Straight Connector 8"/>
          <p:cNvCxnSpPr/>
          <p:nvPr/>
        </p:nvCxnSpPr>
        <p:spPr>
          <a:xfrm>
            <a:off x="981223" y="4343400"/>
            <a:ext cx="80238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0471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1540" y="1845734"/>
            <a:ext cx="4011930" cy="40233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52060" y="1845737"/>
            <a:ext cx="4011930" cy="402335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4DEA92-8AD0-43D3-AC0E-ECA497E377AA}" type="datetime1">
              <a:rPr lang="uk-UA" smtClean="0"/>
              <a:t>07.06.2017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2BF8-7817-41AD-B4E9-716A66ABC1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1117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4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1540" y="2582334"/>
            <a:ext cx="401193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52060" y="1846052"/>
            <a:ext cx="401193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52060" y="2582334"/>
            <a:ext cx="4011930" cy="328676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DD23C-3CFB-43A0-ADBA-DAF13D1B6B52}" type="datetime1">
              <a:rPr lang="uk-UA" smtClean="0"/>
              <a:t>07.06.2017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2BF8-7817-41AD-B4E9-716A66ABC1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35793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04DEA4-6114-4506-9A72-DBDA2DC3CAE5}" type="datetime1">
              <a:rPr lang="uk-UA" smtClean="0"/>
              <a:t>07.06.2017</a:t>
            </a:fld>
            <a:endParaRPr lang="uk-U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2BF8-7817-41AD-B4E9-716A66ABC1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57898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581" y="6400800"/>
            <a:ext cx="990342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3" y="633431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EEACE-05E9-468F-9254-8954DC173B94}" type="datetime1">
              <a:rPr lang="uk-UA" smtClean="0"/>
              <a:t>07.06.2017</a:t>
            </a:fld>
            <a:endParaRPr lang="uk-U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2BF8-7817-41AD-B4E9-716A66ABC1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304024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" y="0"/>
            <a:ext cx="329126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3282557" y="0"/>
            <a:ext cx="52007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475" y="594359"/>
            <a:ext cx="2600325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8591" y="731520"/>
            <a:ext cx="5426842" cy="5257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1475" y="2926080"/>
            <a:ext cx="2600325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78229" y="6459787"/>
            <a:ext cx="2127540" cy="365125"/>
          </a:xfrm>
        </p:spPr>
        <p:txBody>
          <a:bodyPr/>
          <a:lstStyle>
            <a:lvl1pPr algn="l">
              <a:defRPr/>
            </a:lvl1pPr>
          </a:lstStyle>
          <a:p>
            <a:fld id="{94F8B4A3-F1E5-489A-A714-49A0E22404BB}" type="datetime1">
              <a:rPr lang="uk-UA" smtClean="0"/>
              <a:t>07.06.2017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00487" y="6459787"/>
            <a:ext cx="3776663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E732BF8-7817-41AD-B4E9-716A66ABC1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48770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9903421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3" y="4915076"/>
            <a:ext cx="9903421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1540" y="5074920"/>
            <a:ext cx="8221980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9905988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91539" y="5907024"/>
            <a:ext cx="8221980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75E7E-3000-497B-A4BF-6003A621A739}" type="datetime1">
              <a:rPr lang="uk-UA" smtClean="0"/>
              <a:t>07.06.2017</a:t>
            </a:fld>
            <a:endParaRPr lang="uk-U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2BF8-7817-41AD-B4E9-716A66ABC1C9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921599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9906001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" y="6334316"/>
            <a:ext cx="9906001" cy="659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540" y="286605"/>
            <a:ext cx="817245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91539" y="1845734"/>
            <a:ext cx="8172451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1542" y="6459787"/>
            <a:ext cx="20087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5B578B4-D010-4801-87F8-2BB8CDBFE23D}" type="datetime1">
              <a:rPr lang="uk-UA" smtClean="0"/>
              <a:t>07.06.2017</a:t>
            </a:fld>
            <a:endParaRPr lang="uk-U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95026" y="6459787"/>
            <a:ext cx="39185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44123" y="6459787"/>
            <a:ext cx="10660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0E732BF8-7817-41AD-B4E9-716A66ABC1C9}" type="slidenum">
              <a:rPr lang="uk-UA" smtClean="0"/>
              <a:t>‹#›</a:t>
            </a:fld>
            <a:endParaRPr lang="uk-UA"/>
          </a:p>
        </p:txBody>
      </p:sp>
      <p:cxnSp>
        <p:nvCxnSpPr>
          <p:cNvPr id="10" name="Straight Connector 9"/>
          <p:cNvCxnSpPr/>
          <p:nvPr/>
        </p:nvCxnSpPr>
        <p:spPr>
          <a:xfrm>
            <a:off x="969745" y="1737845"/>
            <a:ext cx="8098155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7754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5699" y="2914534"/>
            <a:ext cx="9074603" cy="1442815"/>
          </a:xfrm>
        </p:spPr>
        <p:txBody>
          <a:bodyPr>
            <a:noAutofit/>
          </a:bodyPr>
          <a:lstStyle/>
          <a:p>
            <a:pPr algn="ctr"/>
            <a:r>
              <a:rPr lang="en-US" sz="2925" b="1" dirty="0" smtClean="0"/>
              <a:t>PROBLEMS OF RESOURCE MANAGEMENT OF THE INFORMATION SECURITY SOFTWARE TOOLS IN 4G, 5G MOBILE NETWORKS</a:t>
            </a:r>
            <a:endParaRPr lang="uk-UA" sz="2925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75306" y="4691641"/>
            <a:ext cx="4114996" cy="1178481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Department of Management of information security</a:t>
            </a:r>
          </a:p>
          <a:p>
            <a:endParaRPr lang="ru-RU" dirty="0" smtClean="0"/>
          </a:p>
          <a:p>
            <a:r>
              <a:rPr lang="en-US" dirty="0" smtClean="0"/>
              <a:t>DMYTRO RABCHUN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5699" y="786287"/>
            <a:ext cx="9074602" cy="994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50"/>
              </a:spcAft>
            </a:pPr>
            <a:r>
              <a:rPr lang="en-US" sz="1463" b="1" dirty="0">
                <a:latin typeface="Times New Roman" panose="02020603050405020304" pitchFamily="18" charset="0"/>
                <a:ea typeface="Calibri" panose="020F0502020204030204" pitchFamily="34" charset="0"/>
              </a:rPr>
              <a:t>State University of </a:t>
            </a:r>
            <a:r>
              <a:rPr lang="en-US" sz="1463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Telecommunications</a:t>
            </a:r>
          </a:p>
          <a:p>
            <a:pPr algn="ctr">
              <a:lnSpc>
                <a:spcPct val="107000"/>
              </a:lnSpc>
              <a:spcAft>
                <a:spcPts val="650"/>
              </a:spcAft>
            </a:pPr>
            <a:r>
              <a:rPr lang="en-US" sz="1463" b="1" dirty="0">
                <a:latin typeface="Times New Roman" panose="02020603050405020304" pitchFamily="18" charset="0"/>
                <a:ea typeface="Calibri" panose="020F0502020204030204" pitchFamily="34" charset="0"/>
              </a:rPr>
              <a:t>Educational-scientific Institute of Information </a:t>
            </a:r>
            <a:r>
              <a:rPr lang="en-US" sz="1463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security</a:t>
            </a:r>
          </a:p>
          <a:p>
            <a:pPr algn="ctr">
              <a:lnSpc>
                <a:spcPct val="107000"/>
              </a:lnSpc>
              <a:spcAft>
                <a:spcPts val="650"/>
              </a:spcAft>
            </a:pPr>
            <a:r>
              <a:rPr lang="en-US" sz="1463" b="1" dirty="0">
                <a:latin typeface="Times New Roman" panose="02020603050405020304" pitchFamily="18" charset="0"/>
                <a:ea typeface="Calibri" panose="020F0502020204030204" pitchFamily="34" charset="0"/>
              </a:rPr>
              <a:t>Department of Management of information security</a:t>
            </a:r>
            <a:endParaRPr lang="uk-UA" sz="1463" b="1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374" y="347134"/>
            <a:ext cx="1744921" cy="1872874"/>
          </a:xfrm>
          <a:prstGeom prst="rect">
            <a:avLst/>
          </a:prstGeom>
          <a:noFill/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2BF8-7817-41AD-B4E9-716A66ABC1C9}" type="slidenum">
              <a:rPr lang="uk-UA" smtClean="0"/>
              <a:t>1</a:t>
            </a:fld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9137" y="299702"/>
            <a:ext cx="1711164" cy="192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57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2BF8-7817-41AD-B4E9-716A66ABC1C9}" type="slidenum">
              <a:rPr lang="uk-UA" smtClean="0"/>
              <a:t>2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937694" y="287336"/>
            <a:ext cx="8172450" cy="627062"/>
          </a:xfrm>
        </p:spPr>
        <p:txBody>
          <a:bodyPr>
            <a:normAutofit/>
          </a:bodyPr>
          <a:lstStyle/>
          <a:p>
            <a:r>
              <a:rPr lang="en-US" sz="3600" b="1" dirty="0"/>
              <a:t>INFORMATION SECURITY SOFTWARE TOOLS</a:t>
            </a:r>
            <a:endParaRPr lang="uk-UA" sz="3250" b="1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098" y="897277"/>
            <a:ext cx="6837405" cy="5316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968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2BF8-7817-41AD-B4E9-716A66ABC1C9}" type="slidenum">
              <a:rPr lang="uk-UA" smtClean="0"/>
              <a:t>3</a:t>
            </a:fld>
            <a:endParaRPr lang="uk-UA"/>
          </a:p>
        </p:txBody>
      </p:sp>
      <p:sp>
        <p:nvSpPr>
          <p:cNvPr id="8" name="Прямоугольник 7"/>
          <p:cNvSpPr/>
          <p:nvPr/>
        </p:nvSpPr>
        <p:spPr>
          <a:xfrm>
            <a:off x="1013254" y="2179589"/>
            <a:ext cx="76364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Characteristics of UTM systems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lvl="0" indent="-285750" algn="just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Topics to consider when evaluating UTMs</a:t>
            </a:r>
            <a:endParaRPr lang="ru-RU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Benefits of a unified approach to security management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5086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2BF8-7817-41AD-B4E9-716A66ABC1C9}" type="slidenum">
              <a:rPr lang="uk-UA" smtClean="0"/>
              <a:t>4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4756" y="172738"/>
            <a:ext cx="9507538" cy="638175"/>
          </a:xfrm>
        </p:spPr>
        <p:txBody>
          <a:bodyPr>
            <a:noAutofit/>
          </a:bodyPr>
          <a:lstStyle/>
          <a:p>
            <a:r>
              <a:rPr lang="en-US" sz="3600" dirty="0" smtClean="0"/>
              <a:t>Types of </a:t>
            </a:r>
            <a:r>
              <a:rPr lang="en-US" sz="3600" dirty="0"/>
              <a:t>security services provided by UTM systems</a:t>
            </a:r>
            <a:endParaRPr lang="uk-UA" sz="36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062" y="960866"/>
            <a:ext cx="5876925" cy="513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136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2BF8-7817-41AD-B4E9-716A66ABC1C9}" type="slidenum">
              <a:rPr lang="uk-UA" smtClean="0"/>
              <a:t>5</a:t>
            </a:fld>
            <a:endParaRPr lang="uk-UA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475" y="1262062"/>
            <a:ext cx="763905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6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2BF8-7817-41AD-B4E9-716A66ABC1C9}" type="slidenum">
              <a:rPr lang="uk-UA" smtClean="0"/>
              <a:t>6</a:t>
            </a:fld>
            <a:endParaRPr lang="uk-UA"/>
          </a:p>
        </p:txBody>
      </p:sp>
      <p:sp>
        <p:nvSpPr>
          <p:cNvPr id="6" name="Прямоугольник 5"/>
          <p:cNvSpPr/>
          <p:nvPr/>
        </p:nvSpPr>
        <p:spPr>
          <a:xfrm>
            <a:off x="1155120" y="558799"/>
            <a:ext cx="63353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Categories of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operational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issues of UTM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5120" y="1555578"/>
            <a:ext cx="3588483" cy="18466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IPS </a:t>
            </a:r>
            <a:r>
              <a:rPr lang="en-US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functionality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Performance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Load balancing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Maintenance operations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98350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509" y="1845734"/>
            <a:ext cx="8561482" cy="4023360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consolidated </a:t>
            </a:r>
            <a:r>
              <a:rPr lang="en-US" dirty="0"/>
              <a:t>reporting on the state of a network and associated </a:t>
            </a:r>
            <a:r>
              <a:rPr lang="en-US" dirty="0" smtClean="0"/>
              <a:t>infrastructure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can be deployed in smaller remote locations that would otherwise be held back by a lack of specialized security </a:t>
            </a:r>
            <a:r>
              <a:rPr lang="en-US" dirty="0" smtClean="0"/>
              <a:t>staff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security controls can be selected as </a:t>
            </a:r>
            <a:r>
              <a:rPr lang="en-US" dirty="0" smtClean="0"/>
              <a:t>needed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/>
              <a:t>ability to scale to the organization's needs</a:t>
            </a:r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2BF8-7817-41AD-B4E9-716A66ABC1C9}" type="slidenum">
              <a:rPr lang="uk-UA" smtClean="0"/>
              <a:t>7</a:t>
            </a:fld>
            <a:endParaRPr lang="uk-UA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Benefits of a unified approach to threat management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766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1539" y="308511"/>
            <a:ext cx="8172450" cy="946530"/>
          </a:xfrm>
        </p:spPr>
        <p:txBody>
          <a:bodyPr/>
          <a:lstStyle/>
          <a:p>
            <a:pPr algn="ctr"/>
            <a:r>
              <a:rPr lang="en-US" b="1" dirty="0" smtClean="0"/>
              <a:t>Summary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1539" y="1845734"/>
            <a:ext cx="8172451" cy="3945466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UTMs are easy to </a:t>
            </a:r>
            <a:r>
              <a:rPr lang="en-US" dirty="0" smtClean="0"/>
              <a:t>use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UTMs can be deployed to scale to the changing needs of growing networks, including demands for remote network </a:t>
            </a:r>
            <a:r>
              <a:rPr lang="en-US" dirty="0" smtClean="0"/>
              <a:t>management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b="1" dirty="0"/>
              <a:t>Selecting the proper UTM requires attention to a number of details, such as:</a:t>
            </a:r>
            <a:endParaRPr lang="ru-RU" b="1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/>
              <a:t>Understanding the security services needed and their locations</a:t>
            </a:r>
            <a:endParaRPr lang="ru-RU" dirty="0"/>
          </a:p>
          <a:p>
            <a:pPr lvl="0">
              <a:buFont typeface="Wingdings" panose="05000000000000000000" pitchFamily="2" charset="2"/>
              <a:buChar char="v"/>
            </a:pPr>
            <a:r>
              <a:rPr lang="en-US" dirty="0"/>
              <a:t>UTM performance</a:t>
            </a:r>
            <a:endParaRPr lang="ru-RU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Maintenance and management, especially with regard to remote locations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2BF8-7817-41AD-B4E9-716A66ABC1C9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6756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732BF8-7817-41AD-B4E9-716A66ABC1C9}" type="slidenum">
              <a:rPr lang="uk-UA" smtClean="0"/>
              <a:t>9</a:t>
            </a:fld>
            <a:endParaRPr lang="uk-UA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086" y="938727"/>
            <a:ext cx="8035497" cy="5142213"/>
          </a:xfrm>
          <a:prstGeom prst="rect">
            <a:avLst/>
          </a:prstGeom>
        </p:spPr>
      </p:pic>
      <p:pic>
        <p:nvPicPr>
          <p:cNvPr id="6" name="Рисунок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999"/>
            <a:ext cx="1744921" cy="1872874"/>
          </a:xfrm>
          <a:prstGeom prst="rect">
            <a:avLst/>
          </a:prstGeom>
          <a:noFill/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123" y="52567"/>
            <a:ext cx="1711164" cy="192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39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Ретро">
  <a:themeElements>
    <a:clrScheme name="Ретро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Ретро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етро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177</TotalTime>
  <Words>207</Words>
  <Application>Microsoft Office PowerPoint</Application>
  <PresentationFormat>Лист A4 (210x297 мм)</PresentationFormat>
  <Paragraphs>44</Paragraphs>
  <Slides>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Ретро</vt:lpstr>
      <vt:lpstr>PROBLEMS OF RESOURCE MANAGEMENT OF THE INFORMATION SECURITY SOFTWARE TOOLS IN 4G, 5G MOBILE NETWORKS</vt:lpstr>
      <vt:lpstr>INFORMATION SECURITY SOFTWARE TOOLS</vt:lpstr>
      <vt:lpstr>Презентация PowerPoint</vt:lpstr>
      <vt:lpstr>Types of security services provided by UTM systems</vt:lpstr>
      <vt:lpstr>Презентация PowerPoint</vt:lpstr>
      <vt:lpstr>Презентация PowerPoint</vt:lpstr>
      <vt:lpstr>Benefits of a unified approach to threat management</vt:lpstr>
      <vt:lpstr>Summary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проблемы управления ресурсами программных средств защиты информации в мобильных сетях нового поколения в условиях динамического информационного противостояния</dc:title>
  <dc:creator>Dima Rabchun</dc:creator>
  <cp:lastModifiedBy>Dima Rabchun</cp:lastModifiedBy>
  <cp:revision>12</cp:revision>
  <dcterms:created xsi:type="dcterms:W3CDTF">2016-11-15T10:51:20Z</dcterms:created>
  <dcterms:modified xsi:type="dcterms:W3CDTF">2017-06-07T20:52:21Z</dcterms:modified>
</cp:coreProperties>
</file>