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81" r:id="rId4"/>
    <p:sldId id="284" r:id="rId5"/>
    <p:sldId id="270" r:id="rId6"/>
    <p:sldId id="276" r:id="rId7"/>
    <p:sldId id="277" r:id="rId8"/>
    <p:sldId id="278" r:id="rId9"/>
    <p:sldId id="279" r:id="rId10"/>
    <p:sldId id="280" r:id="rId11"/>
    <p:sldId id="285" r:id="rId12"/>
    <p:sldId id="286" r:id="rId13"/>
  </p:sldIdLst>
  <p:sldSz cx="12192000" cy="6858000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D96"/>
    <a:srgbClr val="FFFF66"/>
    <a:srgbClr val="E1E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80" autoAdjust="0"/>
  </p:normalViewPr>
  <p:slideViewPr>
    <p:cSldViewPr snapToGrid="0">
      <p:cViewPr varScale="1">
        <p:scale>
          <a:sx n="72" d="100"/>
          <a:sy n="72" d="100"/>
        </p:scale>
        <p:origin x="6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3E2C48-AC0C-495E-AC54-4E04E1C094CB}" type="doc">
      <dgm:prSet loTypeId="urn:microsoft.com/office/officeart/2005/8/layout/orgChart1" loCatId="hierarchy" qsTypeId="urn:microsoft.com/office/officeart/2005/8/quickstyle/simple1#2" qsCatId="simple" csTypeId="urn:microsoft.com/office/officeart/2005/8/colors/accent1_2#2" csCatId="accent1" phldr="1"/>
      <dgm:spPr/>
    </dgm:pt>
    <dgm:pt modelId="{8031C8F8-BE62-48FE-B1CA-F25E4E6D38DD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effectLst>
          <a:glow rad="228600">
            <a:schemeClr val="accent1">
              <a:satMod val="175000"/>
              <a:alpha val="40000"/>
            </a:schemeClr>
          </a:glow>
          <a:outerShdw blurRad="152400" dist="317500" dir="5400000" sx="90000" sy="-19000" rotWithShape="0">
            <a:prstClr val="black">
              <a:alpha val="15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ОСОБЕННОСТИ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РЫНОЧНОЙ СРЕДЫ</a:t>
          </a:r>
          <a:r>
            <a:rPr kumimoji="0" lang="ru-RU" altLang="uk-UA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 </a:t>
          </a:r>
        </a:p>
      </dgm:t>
    </dgm:pt>
    <dgm:pt modelId="{9D0E8409-A988-4C5A-AE1C-1EE4A2A06734}" type="parTrans" cxnId="{985DC693-86D5-48F3-B754-8735BC641768}">
      <dgm:prSet/>
      <dgm:spPr/>
      <dgm:t>
        <a:bodyPr/>
        <a:lstStyle/>
        <a:p>
          <a:endParaRPr lang="ru-RU"/>
        </a:p>
      </dgm:t>
    </dgm:pt>
    <dgm:pt modelId="{FEEB3BFA-2362-4779-8D5D-5047CD71534D}" type="sibTrans" cxnId="{985DC693-86D5-48F3-B754-8735BC641768}">
      <dgm:prSet/>
      <dgm:spPr/>
      <dgm:t>
        <a:bodyPr/>
        <a:lstStyle/>
        <a:p>
          <a:endParaRPr lang="ru-RU"/>
        </a:p>
      </dgm:t>
    </dgm:pt>
    <dgm:pt modelId="{7BEED31F-BD8C-4815-B06D-3F488692C187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8100000" scaled="1"/>
          <a:tileRect/>
        </a:gradFill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ОСОБЕННОСТИ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 ТОВАРА (УСЛУГИ)</a:t>
          </a:r>
          <a:r>
            <a:rPr kumimoji="0" lang="ru-RU" altLang="uk-UA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 </a:t>
          </a:r>
        </a:p>
      </dgm:t>
    </dgm:pt>
    <dgm:pt modelId="{F427C86B-9D9A-47A7-B87C-86EC17DF71F2}" type="parTrans" cxnId="{DA317AA3-F725-477B-B92E-4D2A93843D65}">
      <dgm:prSet/>
      <dgm:spPr/>
      <dgm:t>
        <a:bodyPr/>
        <a:lstStyle/>
        <a:p>
          <a:endParaRPr lang="ru-RU"/>
        </a:p>
      </dgm:t>
    </dgm:pt>
    <dgm:pt modelId="{1040CAF1-2EB8-49BE-8633-16DF70712360}" type="sibTrans" cxnId="{DA317AA3-F725-477B-B92E-4D2A93843D65}">
      <dgm:prSet/>
      <dgm:spPr/>
      <dgm:t>
        <a:bodyPr/>
        <a:lstStyle/>
        <a:p>
          <a:endParaRPr lang="ru-RU"/>
        </a:p>
      </dgm:t>
    </dgm:pt>
    <dgm:pt modelId="{39085A97-803B-4CB6-A251-5C89B11E0FB8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effectLst>
          <a:reflection blurRad="6350" stA="50000" endA="275" endPos="40000" dist="101600" dir="5400000" sy="-100000" algn="bl" rotWithShape="0"/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КОМПЛИМЕНТАРНОСТЬ</a:t>
          </a:r>
          <a:r>
            <a:rPr kumimoji="0" lang="ru-RU" altLang="uk-UA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 </a:t>
          </a:r>
        </a:p>
      </dgm:t>
    </dgm:pt>
    <dgm:pt modelId="{7AF39E0A-900D-4436-B41B-F21985D2ADF5}" type="parTrans" cxnId="{68AD0F8E-8CA2-4F9E-961D-82D6CEEA6135}">
      <dgm:prSet/>
      <dgm:spPr/>
      <dgm:t>
        <a:bodyPr/>
        <a:lstStyle/>
        <a:p>
          <a:endParaRPr lang="ru-RU"/>
        </a:p>
      </dgm:t>
    </dgm:pt>
    <dgm:pt modelId="{B162F332-346C-4A71-BD0F-61BBF9BC1764}" type="sibTrans" cxnId="{68AD0F8E-8CA2-4F9E-961D-82D6CEEA6135}">
      <dgm:prSet/>
      <dgm:spPr/>
      <dgm:t>
        <a:bodyPr/>
        <a:lstStyle/>
        <a:p>
          <a:endParaRPr lang="ru-RU"/>
        </a:p>
      </dgm:t>
    </dgm:pt>
    <dgm:pt modelId="{5D25D3E5-573E-4800-8B0A-059D68CE8FE2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8100000" scaled="1"/>
          <a:tileRect/>
        </a:gradFill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ОСОБЕННОСТИ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 РЫНКА </a:t>
          </a:r>
        </a:p>
      </dgm:t>
    </dgm:pt>
    <dgm:pt modelId="{462AB3CC-A677-4DC6-B81C-9572FAC2AF6A}" type="parTrans" cxnId="{BECF604C-4239-4E4F-A32A-F0D2F6015014}">
      <dgm:prSet/>
      <dgm:spPr/>
      <dgm:t>
        <a:bodyPr/>
        <a:lstStyle/>
        <a:p>
          <a:endParaRPr lang="ru-RU"/>
        </a:p>
      </dgm:t>
    </dgm:pt>
    <dgm:pt modelId="{4FAE8FE0-32A1-410B-9D99-F3C6328C5827}" type="sibTrans" cxnId="{BECF604C-4239-4E4F-A32A-F0D2F6015014}">
      <dgm:prSet/>
      <dgm:spPr/>
      <dgm:t>
        <a:bodyPr/>
        <a:lstStyle/>
        <a:p>
          <a:endParaRPr lang="ru-RU"/>
        </a:p>
      </dgm:t>
    </dgm:pt>
    <dgm:pt modelId="{64965407-8AC6-490D-BC8A-88441F79B2B2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effectLst>
          <a:reflection blurRad="6350" stA="50000" endA="275" endPos="40000" dist="101600" dir="5400000" sy="-100000" algn="bl" rotWithShape="0"/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ЖЕСТКАЯ ОЛИГОПОЛИЯ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С ЭФФЕКТОМ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МОНОПОЛЬНОГО ЗОНТИКА</a:t>
          </a:r>
          <a:r>
            <a:rPr kumimoji="0" lang="ru-RU" altLang="uk-UA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 </a:t>
          </a:r>
        </a:p>
      </dgm:t>
    </dgm:pt>
    <dgm:pt modelId="{31559087-60D9-48C3-B2D9-B34FBE948E1C}" type="parTrans" cxnId="{B71E9EBF-E733-43C7-AAF8-7008A000E935}">
      <dgm:prSet/>
      <dgm:spPr/>
      <dgm:t>
        <a:bodyPr/>
        <a:lstStyle/>
        <a:p>
          <a:endParaRPr lang="ru-RU"/>
        </a:p>
      </dgm:t>
    </dgm:pt>
    <dgm:pt modelId="{A82D8C62-0FC1-482A-8BDD-66559EE34C7D}" type="sibTrans" cxnId="{B71E9EBF-E733-43C7-AAF8-7008A000E935}">
      <dgm:prSet/>
      <dgm:spPr/>
      <dgm:t>
        <a:bodyPr/>
        <a:lstStyle/>
        <a:p>
          <a:endParaRPr lang="ru-RU"/>
        </a:p>
      </dgm:t>
    </dgm:pt>
    <dgm:pt modelId="{4BCF4C0F-6022-4CC9-B30A-12486F57D360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8100000" scaled="1"/>
          <a:tileRect/>
        </a:gradFill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ОСОБЕННОСТИ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 ИНСТИТУЦИОНАЛЬНЫХ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СВЯЗЕЙ </a:t>
          </a:r>
        </a:p>
      </dgm:t>
    </dgm:pt>
    <dgm:pt modelId="{3E9D5017-1F70-4F9A-840F-25A501CA3B76}" type="parTrans" cxnId="{C3EC94BF-154B-4E2D-893F-9E4A46777999}">
      <dgm:prSet/>
      <dgm:spPr/>
      <dgm:t>
        <a:bodyPr/>
        <a:lstStyle/>
        <a:p>
          <a:endParaRPr lang="ru-RU"/>
        </a:p>
      </dgm:t>
    </dgm:pt>
    <dgm:pt modelId="{9E8638F5-E473-4039-B484-DF93B2E5E180}" type="sibTrans" cxnId="{C3EC94BF-154B-4E2D-893F-9E4A46777999}">
      <dgm:prSet/>
      <dgm:spPr/>
      <dgm:t>
        <a:bodyPr/>
        <a:lstStyle/>
        <a:p>
          <a:endParaRPr lang="ru-RU"/>
        </a:p>
      </dgm:t>
    </dgm:pt>
    <dgm:pt modelId="{9B6826CE-3498-4BC5-A9A5-38E660211C33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effectLst>
          <a:reflection blurRad="6350" stA="50000" endA="275" endPos="40000" dist="101600" dir="5400000" sy="-100000" algn="bl" rotWithShape="0"/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ЧЕТКОЕ ПРОЯВЛЕНИЕ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СЕТЕВЫХ ВНЕШНИХ ЭФФЕКТОВ</a:t>
          </a:r>
          <a:r>
            <a:rPr kumimoji="0" lang="ru-RU" altLang="uk-UA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 </a:t>
          </a:r>
        </a:p>
      </dgm:t>
    </dgm:pt>
    <dgm:pt modelId="{EE58D9B7-C334-4EEB-A0B2-B7BC3AC220A4}" type="parTrans" cxnId="{BB2C49EA-399A-4E5F-AE9F-775C93BE9220}">
      <dgm:prSet/>
      <dgm:spPr/>
      <dgm:t>
        <a:bodyPr/>
        <a:lstStyle/>
        <a:p>
          <a:endParaRPr lang="ru-RU"/>
        </a:p>
      </dgm:t>
    </dgm:pt>
    <dgm:pt modelId="{CB8C16A4-6A81-4A95-B688-3D64EF95A1EC}" type="sibTrans" cxnId="{BB2C49EA-399A-4E5F-AE9F-775C93BE9220}">
      <dgm:prSet/>
      <dgm:spPr/>
      <dgm:t>
        <a:bodyPr/>
        <a:lstStyle/>
        <a:p>
          <a:endParaRPr lang="ru-RU"/>
        </a:p>
      </dgm:t>
    </dgm:pt>
    <dgm:pt modelId="{56776A44-02F8-45BB-B50A-0A17BDA7812D}" type="pres">
      <dgm:prSet presAssocID="{663E2C48-AC0C-495E-AC54-4E04E1C094C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92DF181-44A0-4330-B0F1-2A5842C0DBA5}" type="pres">
      <dgm:prSet presAssocID="{8031C8F8-BE62-48FE-B1CA-F25E4E6D38DD}" presName="hierRoot1" presStyleCnt="0">
        <dgm:presLayoutVars>
          <dgm:hierBranch/>
        </dgm:presLayoutVars>
      </dgm:prSet>
      <dgm:spPr/>
    </dgm:pt>
    <dgm:pt modelId="{617FD471-62B9-4186-B118-B9ECAF9C697D}" type="pres">
      <dgm:prSet presAssocID="{8031C8F8-BE62-48FE-B1CA-F25E4E6D38DD}" presName="rootComposite1" presStyleCnt="0"/>
      <dgm:spPr/>
    </dgm:pt>
    <dgm:pt modelId="{12AA26C3-FE5E-4176-AFD3-02CA2A1F18D0}" type="pres">
      <dgm:prSet presAssocID="{8031C8F8-BE62-48FE-B1CA-F25E4E6D38DD}" presName="rootText1" presStyleLbl="node0" presStyleIdx="0" presStyleCnt="1">
        <dgm:presLayoutVars>
          <dgm:chPref val="3"/>
        </dgm:presLayoutVars>
      </dgm:prSet>
      <dgm:spPr/>
    </dgm:pt>
    <dgm:pt modelId="{972920F6-AE75-4E01-9FFD-76090EE2EB4C}" type="pres">
      <dgm:prSet presAssocID="{8031C8F8-BE62-48FE-B1CA-F25E4E6D38DD}" presName="rootConnector1" presStyleLbl="node1" presStyleIdx="0" presStyleCnt="0"/>
      <dgm:spPr/>
    </dgm:pt>
    <dgm:pt modelId="{4DBA7CDB-B555-4BBD-89BC-363A7A0CD8B0}" type="pres">
      <dgm:prSet presAssocID="{8031C8F8-BE62-48FE-B1CA-F25E4E6D38DD}" presName="hierChild2" presStyleCnt="0"/>
      <dgm:spPr/>
    </dgm:pt>
    <dgm:pt modelId="{6138ADB7-38ED-45D8-B94E-29E8445140D8}" type="pres">
      <dgm:prSet presAssocID="{F427C86B-9D9A-47A7-B87C-86EC17DF71F2}" presName="Name35" presStyleLbl="parChTrans1D2" presStyleIdx="0" presStyleCnt="3"/>
      <dgm:spPr/>
    </dgm:pt>
    <dgm:pt modelId="{1C1165BD-4DF1-4DCC-A102-4A599D773EA6}" type="pres">
      <dgm:prSet presAssocID="{7BEED31F-BD8C-4815-B06D-3F488692C187}" presName="hierRoot2" presStyleCnt="0">
        <dgm:presLayoutVars>
          <dgm:hierBranch/>
        </dgm:presLayoutVars>
      </dgm:prSet>
      <dgm:spPr/>
    </dgm:pt>
    <dgm:pt modelId="{3D6C5D4D-62A4-44EC-967E-0FA34145DF2E}" type="pres">
      <dgm:prSet presAssocID="{7BEED31F-BD8C-4815-B06D-3F488692C187}" presName="rootComposite" presStyleCnt="0"/>
      <dgm:spPr/>
    </dgm:pt>
    <dgm:pt modelId="{3A121EF7-0F24-4AF2-987B-FBABAE749EE0}" type="pres">
      <dgm:prSet presAssocID="{7BEED31F-BD8C-4815-B06D-3F488692C187}" presName="rootText" presStyleLbl="node2" presStyleIdx="0" presStyleCnt="3">
        <dgm:presLayoutVars>
          <dgm:chPref val="3"/>
        </dgm:presLayoutVars>
      </dgm:prSet>
      <dgm:spPr/>
    </dgm:pt>
    <dgm:pt modelId="{903CC05C-B7AC-47C9-A271-55272160F171}" type="pres">
      <dgm:prSet presAssocID="{7BEED31F-BD8C-4815-B06D-3F488692C187}" presName="rootConnector" presStyleLbl="node2" presStyleIdx="0" presStyleCnt="3"/>
      <dgm:spPr/>
    </dgm:pt>
    <dgm:pt modelId="{E7F1E48D-1534-4539-A72A-DDF1C9C71B07}" type="pres">
      <dgm:prSet presAssocID="{7BEED31F-BD8C-4815-B06D-3F488692C187}" presName="hierChild4" presStyleCnt="0"/>
      <dgm:spPr/>
    </dgm:pt>
    <dgm:pt modelId="{162DB2E4-9368-4FB2-863D-17C9249BABEC}" type="pres">
      <dgm:prSet presAssocID="{7AF39E0A-900D-4436-B41B-F21985D2ADF5}" presName="Name35" presStyleLbl="parChTrans1D3" presStyleIdx="0" presStyleCnt="3"/>
      <dgm:spPr/>
    </dgm:pt>
    <dgm:pt modelId="{0146789B-EFFE-4B2C-B9F3-E79D1BE894FB}" type="pres">
      <dgm:prSet presAssocID="{39085A97-803B-4CB6-A251-5C89B11E0FB8}" presName="hierRoot2" presStyleCnt="0">
        <dgm:presLayoutVars>
          <dgm:hierBranch val="r"/>
        </dgm:presLayoutVars>
      </dgm:prSet>
      <dgm:spPr/>
    </dgm:pt>
    <dgm:pt modelId="{95FFAB46-C44D-4E35-8552-97B711C7C607}" type="pres">
      <dgm:prSet presAssocID="{39085A97-803B-4CB6-A251-5C89B11E0FB8}" presName="rootComposite" presStyleCnt="0"/>
      <dgm:spPr/>
    </dgm:pt>
    <dgm:pt modelId="{EA977A84-A2D8-4D66-9A1D-A7AD59088BF8}" type="pres">
      <dgm:prSet presAssocID="{39085A97-803B-4CB6-A251-5C89B11E0FB8}" presName="rootText" presStyleLbl="node3" presStyleIdx="0" presStyleCnt="3">
        <dgm:presLayoutVars>
          <dgm:chPref val="3"/>
        </dgm:presLayoutVars>
      </dgm:prSet>
      <dgm:spPr/>
    </dgm:pt>
    <dgm:pt modelId="{7EAF27B4-6ED3-4BA1-A293-5948E8CCBFDB}" type="pres">
      <dgm:prSet presAssocID="{39085A97-803B-4CB6-A251-5C89B11E0FB8}" presName="rootConnector" presStyleLbl="node3" presStyleIdx="0" presStyleCnt="3"/>
      <dgm:spPr/>
    </dgm:pt>
    <dgm:pt modelId="{7A2B7DD9-5C39-467D-BC27-598893AE6288}" type="pres">
      <dgm:prSet presAssocID="{39085A97-803B-4CB6-A251-5C89B11E0FB8}" presName="hierChild4" presStyleCnt="0"/>
      <dgm:spPr/>
    </dgm:pt>
    <dgm:pt modelId="{9E859CA8-1C7B-4631-8569-21472F63E6F0}" type="pres">
      <dgm:prSet presAssocID="{39085A97-803B-4CB6-A251-5C89B11E0FB8}" presName="hierChild5" presStyleCnt="0"/>
      <dgm:spPr/>
    </dgm:pt>
    <dgm:pt modelId="{F4F187A4-35E1-43EE-9F48-813448BF38AF}" type="pres">
      <dgm:prSet presAssocID="{7BEED31F-BD8C-4815-B06D-3F488692C187}" presName="hierChild5" presStyleCnt="0"/>
      <dgm:spPr/>
    </dgm:pt>
    <dgm:pt modelId="{90AB5FEB-ACF5-4717-B32B-3CF5731D6031}" type="pres">
      <dgm:prSet presAssocID="{462AB3CC-A677-4DC6-B81C-9572FAC2AF6A}" presName="Name35" presStyleLbl="parChTrans1D2" presStyleIdx="1" presStyleCnt="3"/>
      <dgm:spPr/>
    </dgm:pt>
    <dgm:pt modelId="{DF333CD0-5293-43B8-A435-73F037B3EDAB}" type="pres">
      <dgm:prSet presAssocID="{5D25D3E5-573E-4800-8B0A-059D68CE8FE2}" presName="hierRoot2" presStyleCnt="0">
        <dgm:presLayoutVars>
          <dgm:hierBranch/>
        </dgm:presLayoutVars>
      </dgm:prSet>
      <dgm:spPr/>
    </dgm:pt>
    <dgm:pt modelId="{2F031651-753A-488A-B7B2-7ED8B7B8440B}" type="pres">
      <dgm:prSet presAssocID="{5D25D3E5-573E-4800-8B0A-059D68CE8FE2}" presName="rootComposite" presStyleCnt="0"/>
      <dgm:spPr/>
    </dgm:pt>
    <dgm:pt modelId="{708D1D68-B923-44B6-8F35-580943609B36}" type="pres">
      <dgm:prSet presAssocID="{5D25D3E5-573E-4800-8B0A-059D68CE8FE2}" presName="rootText" presStyleLbl="node2" presStyleIdx="1" presStyleCnt="3">
        <dgm:presLayoutVars>
          <dgm:chPref val="3"/>
        </dgm:presLayoutVars>
      </dgm:prSet>
      <dgm:spPr/>
    </dgm:pt>
    <dgm:pt modelId="{52F633C5-242D-4751-9947-BBF60AE9B6CB}" type="pres">
      <dgm:prSet presAssocID="{5D25D3E5-573E-4800-8B0A-059D68CE8FE2}" presName="rootConnector" presStyleLbl="node2" presStyleIdx="1" presStyleCnt="3"/>
      <dgm:spPr/>
    </dgm:pt>
    <dgm:pt modelId="{545247E1-6A72-4ACC-9497-8236BFA5DC8D}" type="pres">
      <dgm:prSet presAssocID="{5D25D3E5-573E-4800-8B0A-059D68CE8FE2}" presName="hierChild4" presStyleCnt="0"/>
      <dgm:spPr/>
    </dgm:pt>
    <dgm:pt modelId="{532AC5DA-6C58-4D30-8E12-79BE8FED73D5}" type="pres">
      <dgm:prSet presAssocID="{31559087-60D9-48C3-B2D9-B34FBE948E1C}" presName="Name35" presStyleLbl="parChTrans1D3" presStyleIdx="1" presStyleCnt="3"/>
      <dgm:spPr/>
    </dgm:pt>
    <dgm:pt modelId="{6DA8583F-AE6D-401E-A982-BA1111C7C493}" type="pres">
      <dgm:prSet presAssocID="{64965407-8AC6-490D-BC8A-88441F79B2B2}" presName="hierRoot2" presStyleCnt="0">
        <dgm:presLayoutVars>
          <dgm:hierBranch val="r"/>
        </dgm:presLayoutVars>
      </dgm:prSet>
      <dgm:spPr/>
    </dgm:pt>
    <dgm:pt modelId="{8F33516E-738A-459F-8061-86C7C98E6128}" type="pres">
      <dgm:prSet presAssocID="{64965407-8AC6-490D-BC8A-88441F79B2B2}" presName="rootComposite" presStyleCnt="0"/>
      <dgm:spPr/>
    </dgm:pt>
    <dgm:pt modelId="{304C69AA-4050-439C-9E45-A42EDAEF2EB6}" type="pres">
      <dgm:prSet presAssocID="{64965407-8AC6-490D-BC8A-88441F79B2B2}" presName="rootText" presStyleLbl="node3" presStyleIdx="1" presStyleCnt="3">
        <dgm:presLayoutVars>
          <dgm:chPref val="3"/>
        </dgm:presLayoutVars>
      </dgm:prSet>
      <dgm:spPr/>
    </dgm:pt>
    <dgm:pt modelId="{3899CC9B-DE78-493E-891F-BC473D8C5298}" type="pres">
      <dgm:prSet presAssocID="{64965407-8AC6-490D-BC8A-88441F79B2B2}" presName="rootConnector" presStyleLbl="node3" presStyleIdx="1" presStyleCnt="3"/>
      <dgm:spPr/>
    </dgm:pt>
    <dgm:pt modelId="{DF5D4C2B-5AE5-4409-8284-CE4A2F760145}" type="pres">
      <dgm:prSet presAssocID="{64965407-8AC6-490D-BC8A-88441F79B2B2}" presName="hierChild4" presStyleCnt="0"/>
      <dgm:spPr/>
    </dgm:pt>
    <dgm:pt modelId="{8CAD6331-2B6F-4604-BEA2-1989DCF3954B}" type="pres">
      <dgm:prSet presAssocID="{64965407-8AC6-490D-BC8A-88441F79B2B2}" presName="hierChild5" presStyleCnt="0"/>
      <dgm:spPr/>
    </dgm:pt>
    <dgm:pt modelId="{BDD6CF59-198B-4C84-9F86-AF20722D6081}" type="pres">
      <dgm:prSet presAssocID="{5D25D3E5-573E-4800-8B0A-059D68CE8FE2}" presName="hierChild5" presStyleCnt="0"/>
      <dgm:spPr/>
    </dgm:pt>
    <dgm:pt modelId="{604937B5-0089-48C5-AAF2-6FE1586286BD}" type="pres">
      <dgm:prSet presAssocID="{3E9D5017-1F70-4F9A-840F-25A501CA3B76}" presName="Name35" presStyleLbl="parChTrans1D2" presStyleIdx="2" presStyleCnt="3"/>
      <dgm:spPr/>
    </dgm:pt>
    <dgm:pt modelId="{B0660CF0-8330-40EA-85FD-A40A965BD7E9}" type="pres">
      <dgm:prSet presAssocID="{4BCF4C0F-6022-4CC9-B30A-12486F57D360}" presName="hierRoot2" presStyleCnt="0">
        <dgm:presLayoutVars>
          <dgm:hierBranch/>
        </dgm:presLayoutVars>
      </dgm:prSet>
      <dgm:spPr/>
    </dgm:pt>
    <dgm:pt modelId="{1946C7A7-26C9-4FFE-B5B3-87A4DDE51F0A}" type="pres">
      <dgm:prSet presAssocID="{4BCF4C0F-6022-4CC9-B30A-12486F57D360}" presName="rootComposite" presStyleCnt="0"/>
      <dgm:spPr/>
    </dgm:pt>
    <dgm:pt modelId="{5099CC41-E140-4744-A194-A4D7B1710B68}" type="pres">
      <dgm:prSet presAssocID="{4BCF4C0F-6022-4CC9-B30A-12486F57D360}" presName="rootText" presStyleLbl="node2" presStyleIdx="2" presStyleCnt="3">
        <dgm:presLayoutVars>
          <dgm:chPref val="3"/>
        </dgm:presLayoutVars>
      </dgm:prSet>
      <dgm:spPr/>
    </dgm:pt>
    <dgm:pt modelId="{8976B835-9218-4E03-BB72-77C1A0A62B35}" type="pres">
      <dgm:prSet presAssocID="{4BCF4C0F-6022-4CC9-B30A-12486F57D360}" presName="rootConnector" presStyleLbl="node2" presStyleIdx="2" presStyleCnt="3"/>
      <dgm:spPr/>
    </dgm:pt>
    <dgm:pt modelId="{5BC8A90B-606C-4BF4-A00F-85859ACC397C}" type="pres">
      <dgm:prSet presAssocID="{4BCF4C0F-6022-4CC9-B30A-12486F57D360}" presName="hierChild4" presStyleCnt="0"/>
      <dgm:spPr/>
    </dgm:pt>
    <dgm:pt modelId="{BA3CDB77-8D9E-450C-89B0-81025E2163BA}" type="pres">
      <dgm:prSet presAssocID="{EE58D9B7-C334-4EEB-A0B2-B7BC3AC220A4}" presName="Name35" presStyleLbl="parChTrans1D3" presStyleIdx="2" presStyleCnt="3"/>
      <dgm:spPr/>
    </dgm:pt>
    <dgm:pt modelId="{C5B60020-DAB2-4120-A44B-0518C7B74988}" type="pres">
      <dgm:prSet presAssocID="{9B6826CE-3498-4BC5-A9A5-38E660211C33}" presName="hierRoot2" presStyleCnt="0">
        <dgm:presLayoutVars>
          <dgm:hierBranch val="r"/>
        </dgm:presLayoutVars>
      </dgm:prSet>
      <dgm:spPr/>
    </dgm:pt>
    <dgm:pt modelId="{0408EA89-9CE1-4544-865F-4D227389B8CB}" type="pres">
      <dgm:prSet presAssocID="{9B6826CE-3498-4BC5-A9A5-38E660211C33}" presName="rootComposite" presStyleCnt="0"/>
      <dgm:spPr/>
    </dgm:pt>
    <dgm:pt modelId="{741D2B18-D9E5-474E-B514-508A8E85E2DD}" type="pres">
      <dgm:prSet presAssocID="{9B6826CE-3498-4BC5-A9A5-38E660211C33}" presName="rootText" presStyleLbl="node3" presStyleIdx="2" presStyleCnt="3">
        <dgm:presLayoutVars>
          <dgm:chPref val="3"/>
        </dgm:presLayoutVars>
      </dgm:prSet>
      <dgm:spPr/>
    </dgm:pt>
    <dgm:pt modelId="{B4AF89CA-6947-4B4F-A5A9-751ABF5AF73B}" type="pres">
      <dgm:prSet presAssocID="{9B6826CE-3498-4BC5-A9A5-38E660211C33}" presName="rootConnector" presStyleLbl="node3" presStyleIdx="2" presStyleCnt="3"/>
      <dgm:spPr/>
    </dgm:pt>
    <dgm:pt modelId="{21E7F143-2ED8-42EA-923E-5A66BA3662AC}" type="pres">
      <dgm:prSet presAssocID="{9B6826CE-3498-4BC5-A9A5-38E660211C33}" presName="hierChild4" presStyleCnt="0"/>
      <dgm:spPr/>
    </dgm:pt>
    <dgm:pt modelId="{B9CEE882-4CB8-4C06-BDC3-C19F2A0E405D}" type="pres">
      <dgm:prSet presAssocID="{9B6826CE-3498-4BC5-A9A5-38E660211C33}" presName="hierChild5" presStyleCnt="0"/>
      <dgm:spPr/>
    </dgm:pt>
    <dgm:pt modelId="{A723321F-5772-46FF-A618-AF635B49D800}" type="pres">
      <dgm:prSet presAssocID="{4BCF4C0F-6022-4CC9-B30A-12486F57D360}" presName="hierChild5" presStyleCnt="0"/>
      <dgm:spPr/>
    </dgm:pt>
    <dgm:pt modelId="{D7748B94-ABD2-4E5F-B936-AB3BEBBC3969}" type="pres">
      <dgm:prSet presAssocID="{8031C8F8-BE62-48FE-B1CA-F25E4E6D38DD}" presName="hierChild3" presStyleCnt="0"/>
      <dgm:spPr/>
    </dgm:pt>
  </dgm:ptLst>
  <dgm:cxnLst>
    <dgm:cxn modelId="{D9307A24-D16C-4D7D-BBA6-CC6070362C8C}" type="presOf" srcId="{39085A97-803B-4CB6-A251-5C89B11E0FB8}" destId="{7EAF27B4-6ED3-4BA1-A293-5948E8CCBFDB}" srcOrd="1" destOrd="0" presId="urn:microsoft.com/office/officeart/2005/8/layout/orgChart1"/>
    <dgm:cxn modelId="{FD21CE39-4DEE-482E-8B6B-6ADBCFFD6E02}" type="presOf" srcId="{9B6826CE-3498-4BC5-A9A5-38E660211C33}" destId="{741D2B18-D9E5-474E-B514-508A8E85E2DD}" srcOrd="0" destOrd="0" presId="urn:microsoft.com/office/officeart/2005/8/layout/orgChart1"/>
    <dgm:cxn modelId="{41A13D3B-A608-47E2-8A7A-4C8EF1390894}" type="presOf" srcId="{64965407-8AC6-490D-BC8A-88441F79B2B2}" destId="{3899CC9B-DE78-493E-891F-BC473D8C5298}" srcOrd="1" destOrd="0" presId="urn:microsoft.com/office/officeart/2005/8/layout/orgChart1"/>
    <dgm:cxn modelId="{997C8C3B-BFEF-4319-A541-851A0AE4BA73}" type="presOf" srcId="{7AF39E0A-900D-4436-B41B-F21985D2ADF5}" destId="{162DB2E4-9368-4FB2-863D-17C9249BABEC}" srcOrd="0" destOrd="0" presId="urn:microsoft.com/office/officeart/2005/8/layout/orgChart1"/>
    <dgm:cxn modelId="{94DA9D40-6698-471B-AE7B-EEF5E3B82581}" type="presOf" srcId="{64965407-8AC6-490D-BC8A-88441F79B2B2}" destId="{304C69AA-4050-439C-9E45-A42EDAEF2EB6}" srcOrd="0" destOrd="0" presId="urn:microsoft.com/office/officeart/2005/8/layout/orgChart1"/>
    <dgm:cxn modelId="{BBAAE846-58C0-4F17-A624-07FD5F52B831}" type="presOf" srcId="{8031C8F8-BE62-48FE-B1CA-F25E4E6D38DD}" destId="{972920F6-AE75-4E01-9FFD-76090EE2EB4C}" srcOrd="1" destOrd="0" presId="urn:microsoft.com/office/officeart/2005/8/layout/orgChart1"/>
    <dgm:cxn modelId="{BECF604C-4239-4E4F-A32A-F0D2F6015014}" srcId="{8031C8F8-BE62-48FE-B1CA-F25E4E6D38DD}" destId="{5D25D3E5-573E-4800-8B0A-059D68CE8FE2}" srcOrd="1" destOrd="0" parTransId="{462AB3CC-A677-4DC6-B81C-9572FAC2AF6A}" sibTransId="{4FAE8FE0-32A1-410B-9D99-F3C6328C5827}"/>
    <dgm:cxn modelId="{C0CA906C-E848-458A-B866-E6EF6FCABE57}" type="presOf" srcId="{3E9D5017-1F70-4F9A-840F-25A501CA3B76}" destId="{604937B5-0089-48C5-AAF2-6FE1586286BD}" srcOrd="0" destOrd="0" presId="urn:microsoft.com/office/officeart/2005/8/layout/orgChart1"/>
    <dgm:cxn modelId="{B9C1C46C-E981-4390-85C9-D6D8E10A2A20}" type="presOf" srcId="{31559087-60D9-48C3-B2D9-B34FBE948E1C}" destId="{532AC5DA-6C58-4D30-8E12-79BE8FED73D5}" srcOrd="0" destOrd="0" presId="urn:microsoft.com/office/officeart/2005/8/layout/orgChart1"/>
    <dgm:cxn modelId="{FD72F76E-B764-483A-80B1-065D654DF1CA}" type="presOf" srcId="{39085A97-803B-4CB6-A251-5C89B11E0FB8}" destId="{EA977A84-A2D8-4D66-9A1D-A7AD59088BF8}" srcOrd="0" destOrd="0" presId="urn:microsoft.com/office/officeart/2005/8/layout/orgChart1"/>
    <dgm:cxn modelId="{68AD0F8E-8CA2-4F9E-961D-82D6CEEA6135}" srcId="{7BEED31F-BD8C-4815-B06D-3F488692C187}" destId="{39085A97-803B-4CB6-A251-5C89B11E0FB8}" srcOrd="0" destOrd="0" parTransId="{7AF39E0A-900D-4436-B41B-F21985D2ADF5}" sibTransId="{B162F332-346C-4A71-BD0F-61BBF9BC1764}"/>
    <dgm:cxn modelId="{05F2EB92-92CE-4C3B-A8CD-853214E37BD0}" type="presOf" srcId="{663E2C48-AC0C-495E-AC54-4E04E1C094CB}" destId="{56776A44-02F8-45BB-B50A-0A17BDA7812D}" srcOrd="0" destOrd="0" presId="urn:microsoft.com/office/officeart/2005/8/layout/orgChart1"/>
    <dgm:cxn modelId="{985DC693-86D5-48F3-B754-8735BC641768}" srcId="{663E2C48-AC0C-495E-AC54-4E04E1C094CB}" destId="{8031C8F8-BE62-48FE-B1CA-F25E4E6D38DD}" srcOrd="0" destOrd="0" parTransId="{9D0E8409-A988-4C5A-AE1C-1EE4A2A06734}" sibTransId="{FEEB3BFA-2362-4779-8D5D-5047CD71534D}"/>
    <dgm:cxn modelId="{DA317AA3-F725-477B-B92E-4D2A93843D65}" srcId="{8031C8F8-BE62-48FE-B1CA-F25E4E6D38DD}" destId="{7BEED31F-BD8C-4815-B06D-3F488692C187}" srcOrd="0" destOrd="0" parTransId="{F427C86B-9D9A-47A7-B87C-86EC17DF71F2}" sibTransId="{1040CAF1-2EB8-49BE-8633-16DF70712360}"/>
    <dgm:cxn modelId="{9F0E72A4-1125-4F24-907C-7304E61F8BD0}" type="presOf" srcId="{8031C8F8-BE62-48FE-B1CA-F25E4E6D38DD}" destId="{12AA26C3-FE5E-4176-AFD3-02CA2A1F18D0}" srcOrd="0" destOrd="0" presId="urn:microsoft.com/office/officeart/2005/8/layout/orgChart1"/>
    <dgm:cxn modelId="{9F0F4AA9-DA87-4D50-93CF-7AB05164B2D1}" type="presOf" srcId="{462AB3CC-A677-4DC6-B81C-9572FAC2AF6A}" destId="{90AB5FEB-ACF5-4717-B32B-3CF5731D6031}" srcOrd="0" destOrd="0" presId="urn:microsoft.com/office/officeart/2005/8/layout/orgChart1"/>
    <dgm:cxn modelId="{AEF3A9AD-B642-47E0-94D7-BCEBECE11FE5}" type="presOf" srcId="{4BCF4C0F-6022-4CC9-B30A-12486F57D360}" destId="{5099CC41-E140-4744-A194-A4D7B1710B68}" srcOrd="0" destOrd="0" presId="urn:microsoft.com/office/officeart/2005/8/layout/orgChart1"/>
    <dgm:cxn modelId="{C3EC94BF-154B-4E2D-893F-9E4A46777999}" srcId="{8031C8F8-BE62-48FE-B1CA-F25E4E6D38DD}" destId="{4BCF4C0F-6022-4CC9-B30A-12486F57D360}" srcOrd="2" destOrd="0" parTransId="{3E9D5017-1F70-4F9A-840F-25A501CA3B76}" sibTransId="{9E8638F5-E473-4039-B484-DF93B2E5E180}"/>
    <dgm:cxn modelId="{B71E9EBF-E733-43C7-AAF8-7008A000E935}" srcId="{5D25D3E5-573E-4800-8B0A-059D68CE8FE2}" destId="{64965407-8AC6-490D-BC8A-88441F79B2B2}" srcOrd="0" destOrd="0" parTransId="{31559087-60D9-48C3-B2D9-B34FBE948E1C}" sibTransId="{A82D8C62-0FC1-482A-8BDD-66559EE34C7D}"/>
    <dgm:cxn modelId="{223575CC-E20A-4539-BEBE-749971636E3C}" type="presOf" srcId="{9B6826CE-3498-4BC5-A9A5-38E660211C33}" destId="{B4AF89CA-6947-4B4F-A5A9-751ABF5AF73B}" srcOrd="1" destOrd="0" presId="urn:microsoft.com/office/officeart/2005/8/layout/orgChart1"/>
    <dgm:cxn modelId="{B53180D7-76E1-4F61-89E0-1B176BA272AC}" type="presOf" srcId="{7BEED31F-BD8C-4815-B06D-3F488692C187}" destId="{903CC05C-B7AC-47C9-A271-55272160F171}" srcOrd="1" destOrd="0" presId="urn:microsoft.com/office/officeart/2005/8/layout/orgChart1"/>
    <dgm:cxn modelId="{AD8986DD-00DE-4AEA-82A1-3646421F7AEC}" type="presOf" srcId="{F427C86B-9D9A-47A7-B87C-86EC17DF71F2}" destId="{6138ADB7-38ED-45D8-B94E-29E8445140D8}" srcOrd="0" destOrd="0" presId="urn:microsoft.com/office/officeart/2005/8/layout/orgChart1"/>
    <dgm:cxn modelId="{BB2C49EA-399A-4E5F-AE9F-775C93BE9220}" srcId="{4BCF4C0F-6022-4CC9-B30A-12486F57D360}" destId="{9B6826CE-3498-4BC5-A9A5-38E660211C33}" srcOrd="0" destOrd="0" parTransId="{EE58D9B7-C334-4EEB-A0B2-B7BC3AC220A4}" sibTransId="{CB8C16A4-6A81-4A95-B688-3D64EF95A1EC}"/>
    <dgm:cxn modelId="{137FF2F2-BE75-47E7-8380-E6163F0B2F40}" type="presOf" srcId="{4BCF4C0F-6022-4CC9-B30A-12486F57D360}" destId="{8976B835-9218-4E03-BB72-77C1A0A62B35}" srcOrd="1" destOrd="0" presId="urn:microsoft.com/office/officeart/2005/8/layout/orgChart1"/>
    <dgm:cxn modelId="{35960DF7-B58E-4D4A-9F4B-8DE18DBA9987}" type="presOf" srcId="{EE58D9B7-C334-4EEB-A0B2-B7BC3AC220A4}" destId="{BA3CDB77-8D9E-450C-89B0-81025E2163BA}" srcOrd="0" destOrd="0" presId="urn:microsoft.com/office/officeart/2005/8/layout/orgChart1"/>
    <dgm:cxn modelId="{7EB93EF9-AF15-4821-A4D8-79C291E0FF3E}" type="presOf" srcId="{5D25D3E5-573E-4800-8B0A-059D68CE8FE2}" destId="{708D1D68-B923-44B6-8F35-580943609B36}" srcOrd="0" destOrd="0" presId="urn:microsoft.com/office/officeart/2005/8/layout/orgChart1"/>
    <dgm:cxn modelId="{CFAC21FA-5686-48B6-9245-D2F920AA5922}" type="presOf" srcId="{7BEED31F-BD8C-4815-B06D-3F488692C187}" destId="{3A121EF7-0F24-4AF2-987B-FBABAE749EE0}" srcOrd="0" destOrd="0" presId="urn:microsoft.com/office/officeart/2005/8/layout/orgChart1"/>
    <dgm:cxn modelId="{7DAB45FA-EC6B-4A5C-BD7F-7C3AFEB44DB9}" type="presOf" srcId="{5D25D3E5-573E-4800-8B0A-059D68CE8FE2}" destId="{52F633C5-242D-4751-9947-BBF60AE9B6CB}" srcOrd="1" destOrd="0" presId="urn:microsoft.com/office/officeart/2005/8/layout/orgChart1"/>
    <dgm:cxn modelId="{DE220C79-96FE-4EA5-8A05-3FC6E7D2E46D}" type="presParOf" srcId="{56776A44-02F8-45BB-B50A-0A17BDA7812D}" destId="{B92DF181-44A0-4330-B0F1-2A5842C0DBA5}" srcOrd="0" destOrd="0" presId="urn:microsoft.com/office/officeart/2005/8/layout/orgChart1"/>
    <dgm:cxn modelId="{E93E7EE0-A56F-4D96-A598-4C2297F99138}" type="presParOf" srcId="{B92DF181-44A0-4330-B0F1-2A5842C0DBA5}" destId="{617FD471-62B9-4186-B118-B9ECAF9C697D}" srcOrd="0" destOrd="0" presId="urn:microsoft.com/office/officeart/2005/8/layout/orgChart1"/>
    <dgm:cxn modelId="{0DF61C61-6A87-4843-8441-61759B23AE0D}" type="presParOf" srcId="{617FD471-62B9-4186-B118-B9ECAF9C697D}" destId="{12AA26C3-FE5E-4176-AFD3-02CA2A1F18D0}" srcOrd="0" destOrd="0" presId="urn:microsoft.com/office/officeart/2005/8/layout/orgChart1"/>
    <dgm:cxn modelId="{59DFCB20-D08C-4BBC-82F8-EA32511A47DC}" type="presParOf" srcId="{617FD471-62B9-4186-B118-B9ECAF9C697D}" destId="{972920F6-AE75-4E01-9FFD-76090EE2EB4C}" srcOrd="1" destOrd="0" presId="urn:microsoft.com/office/officeart/2005/8/layout/orgChart1"/>
    <dgm:cxn modelId="{8352FB94-E8B6-40E2-B05A-A7C823E47C7F}" type="presParOf" srcId="{B92DF181-44A0-4330-B0F1-2A5842C0DBA5}" destId="{4DBA7CDB-B555-4BBD-89BC-363A7A0CD8B0}" srcOrd="1" destOrd="0" presId="urn:microsoft.com/office/officeart/2005/8/layout/orgChart1"/>
    <dgm:cxn modelId="{26EE7966-8556-4C3B-B955-47F58F120388}" type="presParOf" srcId="{4DBA7CDB-B555-4BBD-89BC-363A7A0CD8B0}" destId="{6138ADB7-38ED-45D8-B94E-29E8445140D8}" srcOrd="0" destOrd="0" presId="urn:microsoft.com/office/officeart/2005/8/layout/orgChart1"/>
    <dgm:cxn modelId="{659ED95B-9C7C-4C62-A3A3-BBB560E4B3C6}" type="presParOf" srcId="{4DBA7CDB-B555-4BBD-89BC-363A7A0CD8B0}" destId="{1C1165BD-4DF1-4DCC-A102-4A599D773EA6}" srcOrd="1" destOrd="0" presId="urn:microsoft.com/office/officeart/2005/8/layout/orgChart1"/>
    <dgm:cxn modelId="{BA6C8D57-8CAB-4DE1-A3BE-7C193E0BBDE1}" type="presParOf" srcId="{1C1165BD-4DF1-4DCC-A102-4A599D773EA6}" destId="{3D6C5D4D-62A4-44EC-967E-0FA34145DF2E}" srcOrd="0" destOrd="0" presId="urn:microsoft.com/office/officeart/2005/8/layout/orgChart1"/>
    <dgm:cxn modelId="{185BBD0D-9446-4981-98F1-F94F323FD64F}" type="presParOf" srcId="{3D6C5D4D-62A4-44EC-967E-0FA34145DF2E}" destId="{3A121EF7-0F24-4AF2-987B-FBABAE749EE0}" srcOrd="0" destOrd="0" presId="urn:microsoft.com/office/officeart/2005/8/layout/orgChart1"/>
    <dgm:cxn modelId="{8CE226AD-69A4-43DC-A1F6-B3EFA907C81F}" type="presParOf" srcId="{3D6C5D4D-62A4-44EC-967E-0FA34145DF2E}" destId="{903CC05C-B7AC-47C9-A271-55272160F171}" srcOrd="1" destOrd="0" presId="urn:microsoft.com/office/officeart/2005/8/layout/orgChart1"/>
    <dgm:cxn modelId="{486BFE13-2F61-4750-BA42-59FED5141C61}" type="presParOf" srcId="{1C1165BD-4DF1-4DCC-A102-4A599D773EA6}" destId="{E7F1E48D-1534-4539-A72A-DDF1C9C71B07}" srcOrd="1" destOrd="0" presId="urn:microsoft.com/office/officeart/2005/8/layout/orgChart1"/>
    <dgm:cxn modelId="{0FDE6003-2458-4C9A-83F9-04C058E6DA73}" type="presParOf" srcId="{E7F1E48D-1534-4539-A72A-DDF1C9C71B07}" destId="{162DB2E4-9368-4FB2-863D-17C9249BABEC}" srcOrd="0" destOrd="0" presId="urn:microsoft.com/office/officeart/2005/8/layout/orgChart1"/>
    <dgm:cxn modelId="{44EB8FAF-BC14-42C0-B86C-7490997F9C68}" type="presParOf" srcId="{E7F1E48D-1534-4539-A72A-DDF1C9C71B07}" destId="{0146789B-EFFE-4B2C-B9F3-E79D1BE894FB}" srcOrd="1" destOrd="0" presId="urn:microsoft.com/office/officeart/2005/8/layout/orgChart1"/>
    <dgm:cxn modelId="{034D6F1E-F7F9-4293-BAAD-5AED595BEB3D}" type="presParOf" srcId="{0146789B-EFFE-4B2C-B9F3-E79D1BE894FB}" destId="{95FFAB46-C44D-4E35-8552-97B711C7C607}" srcOrd="0" destOrd="0" presId="urn:microsoft.com/office/officeart/2005/8/layout/orgChart1"/>
    <dgm:cxn modelId="{34417CA3-5A4D-4008-948B-3B4EC866A15D}" type="presParOf" srcId="{95FFAB46-C44D-4E35-8552-97B711C7C607}" destId="{EA977A84-A2D8-4D66-9A1D-A7AD59088BF8}" srcOrd="0" destOrd="0" presId="urn:microsoft.com/office/officeart/2005/8/layout/orgChart1"/>
    <dgm:cxn modelId="{98EF1108-EFCE-43D7-99DC-A3D7A97EB52B}" type="presParOf" srcId="{95FFAB46-C44D-4E35-8552-97B711C7C607}" destId="{7EAF27B4-6ED3-4BA1-A293-5948E8CCBFDB}" srcOrd="1" destOrd="0" presId="urn:microsoft.com/office/officeart/2005/8/layout/orgChart1"/>
    <dgm:cxn modelId="{B4E00B47-D591-4FC1-87B0-D5BE2BCF20B5}" type="presParOf" srcId="{0146789B-EFFE-4B2C-B9F3-E79D1BE894FB}" destId="{7A2B7DD9-5C39-467D-BC27-598893AE6288}" srcOrd="1" destOrd="0" presId="urn:microsoft.com/office/officeart/2005/8/layout/orgChart1"/>
    <dgm:cxn modelId="{65BA615F-7036-494A-969A-CEE1C5E343FE}" type="presParOf" srcId="{0146789B-EFFE-4B2C-B9F3-E79D1BE894FB}" destId="{9E859CA8-1C7B-4631-8569-21472F63E6F0}" srcOrd="2" destOrd="0" presId="urn:microsoft.com/office/officeart/2005/8/layout/orgChart1"/>
    <dgm:cxn modelId="{187127AD-F021-49C1-8AE9-821205DE711F}" type="presParOf" srcId="{1C1165BD-4DF1-4DCC-A102-4A599D773EA6}" destId="{F4F187A4-35E1-43EE-9F48-813448BF38AF}" srcOrd="2" destOrd="0" presId="urn:microsoft.com/office/officeart/2005/8/layout/orgChart1"/>
    <dgm:cxn modelId="{2543EF56-7778-454F-9A00-45EBB65ED1DD}" type="presParOf" srcId="{4DBA7CDB-B555-4BBD-89BC-363A7A0CD8B0}" destId="{90AB5FEB-ACF5-4717-B32B-3CF5731D6031}" srcOrd="2" destOrd="0" presId="urn:microsoft.com/office/officeart/2005/8/layout/orgChart1"/>
    <dgm:cxn modelId="{2FE0329A-946A-4FFF-9BB5-0374EBCC5524}" type="presParOf" srcId="{4DBA7CDB-B555-4BBD-89BC-363A7A0CD8B0}" destId="{DF333CD0-5293-43B8-A435-73F037B3EDAB}" srcOrd="3" destOrd="0" presId="urn:microsoft.com/office/officeart/2005/8/layout/orgChart1"/>
    <dgm:cxn modelId="{0C12989D-67B3-423D-B353-DFB3DEFC7333}" type="presParOf" srcId="{DF333CD0-5293-43B8-A435-73F037B3EDAB}" destId="{2F031651-753A-488A-B7B2-7ED8B7B8440B}" srcOrd="0" destOrd="0" presId="urn:microsoft.com/office/officeart/2005/8/layout/orgChart1"/>
    <dgm:cxn modelId="{E1183C93-E125-4147-94E3-C6DA16B99630}" type="presParOf" srcId="{2F031651-753A-488A-B7B2-7ED8B7B8440B}" destId="{708D1D68-B923-44B6-8F35-580943609B36}" srcOrd="0" destOrd="0" presId="urn:microsoft.com/office/officeart/2005/8/layout/orgChart1"/>
    <dgm:cxn modelId="{9DFBAFA6-BE94-4C64-8C8F-0147D60AC2E9}" type="presParOf" srcId="{2F031651-753A-488A-B7B2-7ED8B7B8440B}" destId="{52F633C5-242D-4751-9947-BBF60AE9B6CB}" srcOrd="1" destOrd="0" presId="urn:microsoft.com/office/officeart/2005/8/layout/orgChart1"/>
    <dgm:cxn modelId="{547212D8-B4A6-4B1C-8FBB-6BBD0C7C2039}" type="presParOf" srcId="{DF333CD0-5293-43B8-A435-73F037B3EDAB}" destId="{545247E1-6A72-4ACC-9497-8236BFA5DC8D}" srcOrd="1" destOrd="0" presId="urn:microsoft.com/office/officeart/2005/8/layout/orgChart1"/>
    <dgm:cxn modelId="{4E1E059A-0FF4-48B3-86FE-28853AACB0EE}" type="presParOf" srcId="{545247E1-6A72-4ACC-9497-8236BFA5DC8D}" destId="{532AC5DA-6C58-4D30-8E12-79BE8FED73D5}" srcOrd="0" destOrd="0" presId="urn:microsoft.com/office/officeart/2005/8/layout/orgChart1"/>
    <dgm:cxn modelId="{D18E934E-D19F-4249-A126-BDF7C1F440C3}" type="presParOf" srcId="{545247E1-6A72-4ACC-9497-8236BFA5DC8D}" destId="{6DA8583F-AE6D-401E-A982-BA1111C7C493}" srcOrd="1" destOrd="0" presId="urn:microsoft.com/office/officeart/2005/8/layout/orgChart1"/>
    <dgm:cxn modelId="{3713BD69-9C7C-4FE4-80F8-AFF009C1A53C}" type="presParOf" srcId="{6DA8583F-AE6D-401E-A982-BA1111C7C493}" destId="{8F33516E-738A-459F-8061-86C7C98E6128}" srcOrd="0" destOrd="0" presId="urn:microsoft.com/office/officeart/2005/8/layout/orgChart1"/>
    <dgm:cxn modelId="{A3FC9EEC-2D2C-447A-8FCE-0B877FDEC816}" type="presParOf" srcId="{8F33516E-738A-459F-8061-86C7C98E6128}" destId="{304C69AA-4050-439C-9E45-A42EDAEF2EB6}" srcOrd="0" destOrd="0" presId="urn:microsoft.com/office/officeart/2005/8/layout/orgChart1"/>
    <dgm:cxn modelId="{E17E9097-2226-4998-8ECA-9CE83DC73FDB}" type="presParOf" srcId="{8F33516E-738A-459F-8061-86C7C98E6128}" destId="{3899CC9B-DE78-493E-891F-BC473D8C5298}" srcOrd="1" destOrd="0" presId="urn:microsoft.com/office/officeart/2005/8/layout/orgChart1"/>
    <dgm:cxn modelId="{A5C427CE-3605-477C-9BCA-3DA041F62032}" type="presParOf" srcId="{6DA8583F-AE6D-401E-A982-BA1111C7C493}" destId="{DF5D4C2B-5AE5-4409-8284-CE4A2F760145}" srcOrd="1" destOrd="0" presId="urn:microsoft.com/office/officeart/2005/8/layout/orgChart1"/>
    <dgm:cxn modelId="{04383C92-FEEA-472D-A017-01C6D26A710D}" type="presParOf" srcId="{6DA8583F-AE6D-401E-A982-BA1111C7C493}" destId="{8CAD6331-2B6F-4604-BEA2-1989DCF3954B}" srcOrd="2" destOrd="0" presId="urn:microsoft.com/office/officeart/2005/8/layout/orgChart1"/>
    <dgm:cxn modelId="{12D07593-424E-4F5E-9785-7E594DB5B631}" type="presParOf" srcId="{DF333CD0-5293-43B8-A435-73F037B3EDAB}" destId="{BDD6CF59-198B-4C84-9F86-AF20722D6081}" srcOrd="2" destOrd="0" presId="urn:microsoft.com/office/officeart/2005/8/layout/orgChart1"/>
    <dgm:cxn modelId="{1CEF894C-DEF8-4274-A862-558F5733F3D4}" type="presParOf" srcId="{4DBA7CDB-B555-4BBD-89BC-363A7A0CD8B0}" destId="{604937B5-0089-48C5-AAF2-6FE1586286BD}" srcOrd="4" destOrd="0" presId="urn:microsoft.com/office/officeart/2005/8/layout/orgChart1"/>
    <dgm:cxn modelId="{A03FD8E6-64F0-4151-AF33-D231962CF761}" type="presParOf" srcId="{4DBA7CDB-B555-4BBD-89BC-363A7A0CD8B0}" destId="{B0660CF0-8330-40EA-85FD-A40A965BD7E9}" srcOrd="5" destOrd="0" presId="urn:microsoft.com/office/officeart/2005/8/layout/orgChart1"/>
    <dgm:cxn modelId="{1C6D69B9-BA9D-4615-9635-661075F41457}" type="presParOf" srcId="{B0660CF0-8330-40EA-85FD-A40A965BD7E9}" destId="{1946C7A7-26C9-4FFE-B5B3-87A4DDE51F0A}" srcOrd="0" destOrd="0" presId="urn:microsoft.com/office/officeart/2005/8/layout/orgChart1"/>
    <dgm:cxn modelId="{301A5F8B-9F33-4242-86BF-DA8886C685BA}" type="presParOf" srcId="{1946C7A7-26C9-4FFE-B5B3-87A4DDE51F0A}" destId="{5099CC41-E140-4744-A194-A4D7B1710B68}" srcOrd="0" destOrd="0" presId="urn:microsoft.com/office/officeart/2005/8/layout/orgChart1"/>
    <dgm:cxn modelId="{CFC5D26E-D6D2-4DEE-822B-6CDBE009CABB}" type="presParOf" srcId="{1946C7A7-26C9-4FFE-B5B3-87A4DDE51F0A}" destId="{8976B835-9218-4E03-BB72-77C1A0A62B35}" srcOrd="1" destOrd="0" presId="urn:microsoft.com/office/officeart/2005/8/layout/orgChart1"/>
    <dgm:cxn modelId="{8F194AA2-CB99-4F0F-8767-B64477904485}" type="presParOf" srcId="{B0660CF0-8330-40EA-85FD-A40A965BD7E9}" destId="{5BC8A90B-606C-4BF4-A00F-85859ACC397C}" srcOrd="1" destOrd="0" presId="urn:microsoft.com/office/officeart/2005/8/layout/orgChart1"/>
    <dgm:cxn modelId="{0875DE57-29D7-43D8-8F89-061A1C51E9FC}" type="presParOf" srcId="{5BC8A90B-606C-4BF4-A00F-85859ACC397C}" destId="{BA3CDB77-8D9E-450C-89B0-81025E2163BA}" srcOrd="0" destOrd="0" presId="urn:microsoft.com/office/officeart/2005/8/layout/orgChart1"/>
    <dgm:cxn modelId="{105C9998-CE4D-4C64-A571-0F0ABC7AAFE0}" type="presParOf" srcId="{5BC8A90B-606C-4BF4-A00F-85859ACC397C}" destId="{C5B60020-DAB2-4120-A44B-0518C7B74988}" srcOrd="1" destOrd="0" presId="urn:microsoft.com/office/officeart/2005/8/layout/orgChart1"/>
    <dgm:cxn modelId="{877C6339-F387-4A35-82FD-7002D33AEC29}" type="presParOf" srcId="{C5B60020-DAB2-4120-A44B-0518C7B74988}" destId="{0408EA89-9CE1-4544-865F-4D227389B8CB}" srcOrd="0" destOrd="0" presId="urn:microsoft.com/office/officeart/2005/8/layout/orgChart1"/>
    <dgm:cxn modelId="{6472117A-B5D8-414F-9F25-AF5F451DF6C9}" type="presParOf" srcId="{0408EA89-9CE1-4544-865F-4D227389B8CB}" destId="{741D2B18-D9E5-474E-B514-508A8E85E2DD}" srcOrd="0" destOrd="0" presId="urn:microsoft.com/office/officeart/2005/8/layout/orgChart1"/>
    <dgm:cxn modelId="{C3D2EBB0-0804-433D-97D5-794129B232E6}" type="presParOf" srcId="{0408EA89-9CE1-4544-865F-4D227389B8CB}" destId="{B4AF89CA-6947-4B4F-A5A9-751ABF5AF73B}" srcOrd="1" destOrd="0" presId="urn:microsoft.com/office/officeart/2005/8/layout/orgChart1"/>
    <dgm:cxn modelId="{9FE3C993-629C-4298-833C-9A2BB25907A8}" type="presParOf" srcId="{C5B60020-DAB2-4120-A44B-0518C7B74988}" destId="{21E7F143-2ED8-42EA-923E-5A66BA3662AC}" srcOrd="1" destOrd="0" presId="urn:microsoft.com/office/officeart/2005/8/layout/orgChart1"/>
    <dgm:cxn modelId="{88B0B4A7-463B-45A6-877C-E133F32F74A8}" type="presParOf" srcId="{C5B60020-DAB2-4120-A44B-0518C7B74988}" destId="{B9CEE882-4CB8-4C06-BDC3-C19F2A0E405D}" srcOrd="2" destOrd="0" presId="urn:microsoft.com/office/officeart/2005/8/layout/orgChart1"/>
    <dgm:cxn modelId="{544D2362-29E1-4A68-9153-DE29EC21C5E7}" type="presParOf" srcId="{B0660CF0-8330-40EA-85FD-A40A965BD7E9}" destId="{A723321F-5772-46FF-A618-AF635B49D800}" srcOrd="2" destOrd="0" presId="urn:microsoft.com/office/officeart/2005/8/layout/orgChart1"/>
    <dgm:cxn modelId="{75BEB6BB-56BA-4E41-A330-F5A1D9A47A57}" type="presParOf" srcId="{B92DF181-44A0-4330-B0F1-2A5842C0DBA5}" destId="{D7748B94-ABD2-4E5F-B936-AB3BEBBC3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4DCB7E-4214-4E21-B25F-AA658E0C71D7}" type="doc">
      <dgm:prSet loTypeId="urn:microsoft.com/office/officeart/2005/8/layout/orgChart1" loCatId="hierarchy" qsTypeId="urn:microsoft.com/office/officeart/2005/8/quickstyle/simple1#3" qsCatId="simple" csTypeId="urn:microsoft.com/office/officeart/2005/8/colors/accent1_2#3" csCatId="accent1" phldr="1"/>
      <dgm:spPr/>
    </dgm:pt>
    <dgm:pt modelId="{A391817E-82B7-4E20-BB87-C64D63D7428A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СОЦИАЛЬНО-ПСИХОЛОГИЧЕСКИЕ ОСОБЕННОСТИ ПОВЕДЕНИЯ ОСНОВНЫХ СУБЪЕКТОВ ЭКОНОМИЧЕСКИХ ОТНОШЕНИЙ</a:t>
          </a:r>
          <a:endParaRPr kumimoji="0" lang="ru-RU" altLang="uk-UA" sz="2000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</a:endParaRPr>
        </a:p>
      </dgm:t>
    </dgm:pt>
    <dgm:pt modelId="{49660EED-3682-4533-AAAD-CA6A1B44DE68}" type="parTrans" cxnId="{DC6B5553-C783-45CE-B50E-7AF42C4DCFD8}">
      <dgm:prSet/>
      <dgm:spPr/>
      <dgm:t>
        <a:bodyPr/>
        <a:lstStyle/>
        <a:p>
          <a:endParaRPr lang="ru-RU"/>
        </a:p>
      </dgm:t>
    </dgm:pt>
    <dgm:pt modelId="{FA0923EF-F56D-4914-AF4F-5C62ED50D233}" type="sibTrans" cxnId="{DC6B5553-C783-45CE-B50E-7AF42C4DCFD8}">
      <dgm:prSet/>
      <dgm:spPr/>
      <dgm:t>
        <a:bodyPr/>
        <a:lstStyle/>
        <a:p>
          <a:endParaRPr lang="ru-RU"/>
        </a:p>
      </dgm:t>
    </dgm:pt>
    <dgm:pt modelId="{A392FA73-88F2-43DC-A4BF-846F26CB26B7}">
      <dgm:prSet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ОСОБЕННОСТИ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ПОВЕДЕНИЯ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ПОТРЕБИТЕЛЕЙ</a:t>
          </a:r>
          <a:r>
            <a:rPr kumimoji="0" lang="ru-RU" alt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 </a:t>
          </a:r>
        </a:p>
      </dgm:t>
    </dgm:pt>
    <dgm:pt modelId="{8DAE9844-5DFF-47E9-A41B-87688CC88298}" type="parTrans" cxnId="{D14EFF15-2D1F-4E5F-852C-D4723C2B5BF5}">
      <dgm:prSet/>
      <dgm:spPr/>
      <dgm:t>
        <a:bodyPr/>
        <a:lstStyle/>
        <a:p>
          <a:endParaRPr lang="ru-RU"/>
        </a:p>
      </dgm:t>
    </dgm:pt>
    <dgm:pt modelId="{F2AB9051-FF0A-4C6F-A31E-659E87149925}" type="sibTrans" cxnId="{D14EFF15-2D1F-4E5F-852C-D4723C2B5BF5}">
      <dgm:prSet/>
      <dgm:spPr/>
      <dgm:t>
        <a:bodyPr/>
        <a:lstStyle/>
        <a:p>
          <a:endParaRPr lang="ru-RU"/>
        </a:p>
      </dgm:t>
    </dgm:pt>
    <dgm:pt modelId="{F72C7CF5-B336-489D-8206-937226E36155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effectLst>
          <a:outerShdw blurRad="152400" dist="317500" dir="5400000" sx="90000" sy="-19000" rotWithShape="0">
            <a:prstClr val="black">
              <a:alpha val="15000"/>
            </a:prstClr>
          </a:outerShdw>
          <a:reflection blurRad="6350" stA="50000" endA="300" endPos="55500" dist="101600" dir="5400000" sy="-100000" algn="bl" rotWithShape="0"/>
        </a:effectLst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ЭФФЕКТ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«ИНФОРМАЦИОННОГО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ГОЛОДА»</a:t>
          </a:r>
        </a:p>
      </dgm:t>
    </dgm:pt>
    <dgm:pt modelId="{4B512CFC-B45D-4829-8173-17BB92CECE13}" type="parTrans" cxnId="{51D60403-D19D-4B68-8C50-C69076534885}">
      <dgm:prSet/>
      <dgm:spPr/>
      <dgm:t>
        <a:bodyPr/>
        <a:lstStyle/>
        <a:p>
          <a:endParaRPr lang="ru-RU"/>
        </a:p>
      </dgm:t>
    </dgm:pt>
    <dgm:pt modelId="{DE96B2BD-B260-4693-B91B-CD2F7C22FDEC}" type="sibTrans" cxnId="{51D60403-D19D-4B68-8C50-C69076534885}">
      <dgm:prSet/>
      <dgm:spPr/>
      <dgm:t>
        <a:bodyPr/>
        <a:lstStyle/>
        <a:p>
          <a:endParaRPr lang="ru-RU"/>
        </a:p>
      </dgm:t>
    </dgm:pt>
    <dgm:pt modelId="{278EC5B3-C652-4C48-8A13-5890ED1F960C}">
      <dgm:prSet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ОСОБЕННОСТИ ПОВЕДЕНИЯ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СУБЪЕКТОВ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ПРЕДПРИНИМАТЕЛЬСКОЙ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ДЕЯТЕЛЬНОСТИ</a:t>
          </a:r>
          <a:r>
            <a:rPr kumimoji="0" lang="ru-RU" altLang="uk-UA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 </a:t>
          </a:r>
        </a:p>
      </dgm:t>
    </dgm:pt>
    <dgm:pt modelId="{08826B5E-2345-4FB4-9242-F77443EB34B8}" type="parTrans" cxnId="{34EE34FA-2150-45B7-885B-BDD160D745FE}">
      <dgm:prSet/>
      <dgm:spPr/>
      <dgm:t>
        <a:bodyPr/>
        <a:lstStyle/>
        <a:p>
          <a:endParaRPr lang="ru-RU"/>
        </a:p>
      </dgm:t>
    </dgm:pt>
    <dgm:pt modelId="{50DF40C4-5A9B-4566-A85B-4A5477E57BB9}" type="sibTrans" cxnId="{34EE34FA-2150-45B7-885B-BDD160D745FE}">
      <dgm:prSet/>
      <dgm:spPr/>
      <dgm:t>
        <a:bodyPr/>
        <a:lstStyle/>
        <a:p>
          <a:endParaRPr lang="ru-RU"/>
        </a:p>
      </dgm:t>
    </dgm:pt>
    <dgm:pt modelId="{BD32903B-7CEC-4FDC-BFF7-4C1FBAC79DF2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effectLst>
          <a:outerShdw blurRad="152400" dist="317500" dir="5400000" sx="90000" sy="-19000" rotWithShape="0">
            <a:prstClr val="black">
              <a:alpha val="15000"/>
            </a:prstClr>
          </a:outerShdw>
          <a:reflection blurRad="6350" stA="50000" endA="300" endPos="55500" dist="101600" dir="5400000" sy="-100000" algn="bl" rotWithShape="0"/>
        </a:effectLst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ЭФФЕКТ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«ПОГОНИ ЗА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ИНФОРМАЦИЕЙ»</a:t>
          </a:r>
          <a:r>
            <a:rPr kumimoji="0" lang="ru-RU" altLang="uk-UA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 </a:t>
          </a:r>
        </a:p>
      </dgm:t>
    </dgm:pt>
    <dgm:pt modelId="{3340BFCC-AF16-4211-8020-E90270F9EAD0}" type="parTrans" cxnId="{9FAE8E6A-9CD2-478B-8F8B-4804B96D3627}">
      <dgm:prSet/>
      <dgm:spPr/>
      <dgm:t>
        <a:bodyPr/>
        <a:lstStyle/>
        <a:p>
          <a:endParaRPr lang="ru-RU"/>
        </a:p>
      </dgm:t>
    </dgm:pt>
    <dgm:pt modelId="{DFA19009-4B03-46C8-A4C8-6FB7AD3C4A68}" type="sibTrans" cxnId="{9FAE8E6A-9CD2-478B-8F8B-4804B96D3627}">
      <dgm:prSet/>
      <dgm:spPr/>
      <dgm:t>
        <a:bodyPr/>
        <a:lstStyle/>
        <a:p>
          <a:endParaRPr lang="ru-RU"/>
        </a:p>
      </dgm:t>
    </dgm:pt>
    <dgm:pt modelId="{D3600E0B-EAE9-4A25-B441-FF75AAD0B853}">
      <dgm:prSet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ОСОБЕННОСТИ ПОВЕДЕНИЯ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ПРЕДПРИНИМАТЕЛЕЙ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В РАМКАХ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ИНТЕГРИРОВАННОЙ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СИСТЕМЫ </a:t>
          </a:r>
        </a:p>
      </dgm:t>
    </dgm:pt>
    <dgm:pt modelId="{526F838A-C338-4BBA-99EB-7C34F742D76D}" type="parTrans" cxnId="{50E4973B-D258-47AD-B5E5-A9CCF258F3A9}">
      <dgm:prSet/>
      <dgm:spPr/>
      <dgm:t>
        <a:bodyPr/>
        <a:lstStyle/>
        <a:p>
          <a:endParaRPr lang="ru-RU"/>
        </a:p>
      </dgm:t>
    </dgm:pt>
    <dgm:pt modelId="{9EE4EEAF-2324-4E41-B8AB-F28FB181DE3F}" type="sibTrans" cxnId="{50E4973B-D258-47AD-B5E5-A9CCF258F3A9}">
      <dgm:prSet/>
      <dgm:spPr/>
      <dgm:t>
        <a:bodyPr/>
        <a:lstStyle/>
        <a:p>
          <a:endParaRPr lang="ru-RU"/>
        </a:p>
      </dgm:t>
    </dgm:pt>
    <dgm:pt modelId="{051F4E39-964C-4E8A-8B82-57F87EE978F0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effectLst>
          <a:outerShdw blurRad="152400" dist="317500" dir="5400000" sx="90000" sy="-19000" rotWithShape="0">
            <a:prstClr val="black">
              <a:alpha val="15000"/>
            </a:prstClr>
          </a:outerShdw>
          <a:reflection blurRad="6350" stA="50000" endA="300" endPos="55500" dist="101600" dir="5400000" sy="-100000" algn="bl" rotWithShape="0"/>
        </a:effectLst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ЭФФЕКТ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 «ИНФОРМАЦИОННОГО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ДИСБАЛАНСА»</a:t>
          </a:r>
        </a:p>
      </dgm:t>
    </dgm:pt>
    <dgm:pt modelId="{C4C77491-955B-48A0-A156-66120CC19A18}" type="parTrans" cxnId="{434E204D-93E9-436C-B88A-EC34EF0358D3}">
      <dgm:prSet/>
      <dgm:spPr/>
      <dgm:t>
        <a:bodyPr/>
        <a:lstStyle/>
        <a:p>
          <a:endParaRPr lang="ru-RU"/>
        </a:p>
      </dgm:t>
    </dgm:pt>
    <dgm:pt modelId="{980F65F6-F4C9-41DA-9DB4-E7E17B2CC605}" type="sibTrans" cxnId="{434E204D-93E9-436C-B88A-EC34EF0358D3}">
      <dgm:prSet/>
      <dgm:spPr/>
      <dgm:t>
        <a:bodyPr/>
        <a:lstStyle/>
        <a:p>
          <a:endParaRPr lang="ru-RU"/>
        </a:p>
      </dgm:t>
    </dgm:pt>
    <dgm:pt modelId="{5126436B-48EA-4707-A488-5899F235B2C6}">
      <dgm:prSet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ОСОБЕННОСТИ ПОВЕДЕНИЯ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ГОСУДАРСТВЕННЫХ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СЛУЖАЩИХ</a:t>
          </a:r>
          <a:r>
            <a:rPr kumimoji="0" lang="ru-RU" altLang="uk-UA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 </a:t>
          </a:r>
        </a:p>
      </dgm:t>
    </dgm:pt>
    <dgm:pt modelId="{8DAF46D7-572E-4A65-8635-C29804372077}" type="parTrans" cxnId="{B1247CCD-CEDA-41AE-BB83-96332C57FBB9}">
      <dgm:prSet/>
      <dgm:spPr/>
      <dgm:t>
        <a:bodyPr/>
        <a:lstStyle/>
        <a:p>
          <a:endParaRPr lang="ru-RU"/>
        </a:p>
      </dgm:t>
    </dgm:pt>
    <dgm:pt modelId="{A7DAF89C-0458-4123-9DEB-E18F339A1EC0}" type="sibTrans" cxnId="{B1247CCD-CEDA-41AE-BB83-96332C57FBB9}">
      <dgm:prSet/>
      <dgm:spPr/>
      <dgm:t>
        <a:bodyPr/>
        <a:lstStyle/>
        <a:p>
          <a:endParaRPr lang="ru-RU"/>
        </a:p>
      </dgm:t>
    </dgm:pt>
    <dgm:pt modelId="{F8E96D5D-06C1-4BD8-8CA6-550AD4B3CB88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effectLst>
          <a:outerShdw blurRad="152400" dist="317500" dir="5400000" sx="90000" sy="-19000" rotWithShape="0">
            <a:prstClr val="black">
              <a:alpha val="15000"/>
            </a:prstClr>
          </a:outerShdw>
          <a:reflection blurRad="6350" stA="50000" endA="300" endPos="55500" dist="101600" dir="5400000" sy="-100000" algn="bl" rotWithShape="0"/>
        </a:effectLst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ЭФФЕКТ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«ИНФОРМАЦИОННОЙ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БЕЗДНЫ» </a:t>
          </a:r>
        </a:p>
      </dgm:t>
    </dgm:pt>
    <dgm:pt modelId="{5139636C-A3EF-46DD-83BC-70DF6EDD4B0D}" type="parTrans" cxnId="{70CE3971-88E2-48DC-885C-8244C98A6B7A}">
      <dgm:prSet/>
      <dgm:spPr/>
      <dgm:t>
        <a:bodyPr/>
        <a:lstStyle/>
        <a:p>
          <a:endParaRPr lang="ru-RU"/>
        </a:p>
      </dgm:t>
    </dgm:pt>
    <dgm:pt modelId="{BB843540-954D-458E-8279-37A7C7DFA39A}" type="sibTrans" cxnId="{70CE3971-88E2-48DC-885C-8244C98A6B7A}">
      <dgm:prSet/>
      <dgm:spPr/>
      <dgm:t>
        <a:bodyPr/>
        <a:lstStyle/>
        <a:p>
          <a:endParaRPr lang="ru-RU"/>
        </a:p>
      </dgm:t>
    </dgm:pt>
    <dgm:pt modelId="{D55431F7-E0F4-46F9-AFE2-FE8FD6DED78D}" type="pres">
      <dgm:prSet presAssocID="{FF4DCB7E-4214-4E21-B25F-AA658E0C71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C8935B-051B-435B-8EEE-D4B55D609BCD}" type="pres">
      <dgm:prSet presAssocID="{A391817E-82B7-4E20-BB87-C64D63D7428A}" presName="hierRoot1" presStyleCnt="0">
        <dgm:presLayoutVars>
          <dgm:hierBranch/>
        </dgm:presLayoutVars>
      </dgm:prSet>
      <dgm:spPr/>
    </dgm:pt>
    <dgm:pt modelId="{EC13C2A3-81D8-4A98-B587-91D764D39150}" type="pres">
      <dgm:prSet presAssocID="{A391817E-82B7-4E20-BB87-C64D63D7428A}" presName="rootComposite1" presStyleCnt="0"/>
      <dgm:spPr/>
    </dgm:pt>
    <dgm:pt modelId="{7853B46B-7E49-4476-A95E-ED059C96F725}" type="pres">
      <dgm:prSet presAssocID="{A391817E-82B7-4E20-BB87-C64D63D7428A}" presName="rootText1" presStyleLbl="node0" presStyleIdx="0" presStyleCnt="1" custScaleX="221341">
        <dgm:presLayoutVars>
          <dgm:chPref val="3"/>
        </dgm:presLayoutVars>
      </dgm:prSet>
      <dgm:spPr/>
    </dgm:pt>
    <dgm:pt modelId="{533ABE68-501A-4DE4-A467-632ED4AEE8F1}" type="pres">
      <dgm:prSet presAssocID="{A391817E-82B7-4E20-BB87-C64D63D7428A}" presName="rootConnector1" presStyleLbl="node1" presStyleIdx="0" presStyleCnt="0"/>
      <dgm:spPr/>
    </dgm:pt>
    <dgm:pt modelId="{2D0F3832-B174-4AD6-B033-1B25D782A2ED}" type="pres">
      <dgm:prSet presAssocID="{A391817E-82B7-4E20-BB87-C64D63D7428A}" presName="hierChild2" presStyleCnt="0"/>
      <dgm:spPr/>
    </dgm:pt>
    <dgm:pt modelId="{86DB566B-DA20-4B79-BE94-9E67CD161B4D}" type="pres">
      <dgm:prSet presAssocID="{8DAE9844-5DFF-47E9-A41B-87688CC88298}" presName="Name35" presStyleLbl="parChTrans1D2" presStyleIdx="0" presStyleCnt="4"/>
      <dgm:spPr/>
    </dgm:pt>
    <dgm:pt modelId="{1CBC6E79-31C8-4B63-B98D-67CF2F03B2DB}" type="pres">
      <dgm:prSet presAssocID="{A392FA73-88F2-43DC-A4BF-846F26CB26B7}" presName="hierRoot2" presStyleCnt="0">
        <dgm:presLayoutVars>
          <dgm:hierBranch/>
        </dgm:presLayoutVars>
      </dgm:prSet>
      <dgm:spPr/>
    </dgm:pt>
    <dgm:pt modelId="{10FF3FDB-6F58-44A2-80C0-960C1845FF7B}" type="pres">
      <dgm:prSet presAssocID="{A392FA73-88F2-43DC-A4BF-846F26CB26B7}" presName="rootComposite" presStyleCnt="0"/>
      <dgm:spPr/>
    </dgm:pt>
    <dgm:pt modelId="{B6851F7A-CD01-4275-96E4-90B4C69D1421}" type="pres">
      <dgm:prSet presAssocID="{A392FA73-88F2-43DC-A4BF-846F26CB26B7}" presName="rootText" presStyleLbl="node2" presStyleIdx="0" presStyleCnt="4">
        <dgm:presLayoutVars>
          <dgm:chPref val="3"/>
        </dgm:presLayoutVars>
      </dgm:prSet>
      <dgm:spPr/>
    </dgm:pt>
    <dgm:pt modelId="{02BC44DB-C192-4664-82E6-E0DB0426B713}" type="pres">
      <dgm:prSet presAssocID="{A392FA73-88F2-43DC-A4BF-846F26CB26B7}" presName="rootConnector" presStyleLbl="node2" presStyleIdx="0" presStyleCnt="4"/>
      <dgm:spPr/>
    </dgm:pt>
    <dgm:pt modelId="{40B5CACB-38FA-45AE-9E4A-2C6379F58626}" type="pres">
      <dgm:prSet presAssocID="{A392FA73-88F2-43DC-A4BF-846F26CB26B7}" presName="hierChild4" presStyleCnt="0"/>
      <dgm:spPr/>
    </dgm:pt>
    <dgm:pt modelId="{13665110-0A32-4AF6-88A7-FC4A21ECCF04}" type="pres">
      <dgm:prSet presAssocID="{4B512CFC-B45D-4829-8173-17BB92CECE13}" presName="Name35" presStyleLbl="parChTrans1D3" presStyleIdx="0" presStyleCnt="4"/>
      <dgm:spPr/>
    </dgm:pt>
    <dgm:pt modelId="{F97D942D-ECAC-44F1-A08E-01385D26F668}" type="pres">
      <dgm:prSet presAssocID="{F72C7CF5-B336-489D-8206-937226E36155}" presName="hierRoot2" presStyleCnt="0">
        <dgm:presLayoutVars>
          <dgm:hierBranch val="r"/>
        </dgm:presLayoutVars>
      </dgm:prSet>
      <dgm:spPr/>
    </dgm:pt>
    <dgm:pt modelId="{336C74E3-395D-4673-924D-92D15C7ED4BF}" type="pres">
      <dgm:prSet presAssocID="{F72C7CF5-B336-489D-8206-937226E36155}" presName="rootComposite" presStyleCnt="0"/>
      <dgm:spPr/>
    </dgm:pt>
    <dgm:pt modelId="{857C8419-AD0B-4FF9-B3EA-BF067267CEE2}" type="pres">
      <dgm:prSet presAssocID="{F72C7CF5-B336-489D-8206-937226E36155}" presName="rootText" presStyleLbl="node3" presStyleIdx="0" presStyleCnt="4">
        <dgm:presLayoutVars>
          <dgm:chPref val="3"/>
        </dgm:presLayoutVars>
      </dgm:prSet>
      <dgm:spPr/>
    </dgm:pt>
    <dgm:pt modelId="{8A78DA08-B883-4420-B77E-102600B8849A}" type="pres">
      <dgm:prSet presAssocID="{F72C7CF5-B336-489D-8206-937226E36155}" presName="rootConnector" presStyleLbl="node3" presStyleIdx="0" presStyleCnt="4"/>
      <dgm:spPr/>
    </dgm:pt>
    <dgm:pt modelId="{186A75C8-DC6B-4850-BDCB-F73E2EF9B93D}" type="pres">
      <dgm:prSet presAssocID="{F72C7CF5-B336-489D-8206-937226E36155}" presName="hierChild4" presStyleCnt="0"/>
      <dgm:spPr/>
    </dgm:pt>
    <dgm:pt modelId="{07FED6F4-E5C6-4418-85CC-28C1D72E88AA}" type="pres">
      <dgm:prSet presAssocID="{F72C7CF5-B336-489D-8206-937226E36155}" presName="hierChild5" presStyleCnt="0"/>
      <dgm:spPr/>
    </dgm:pt>
    <dgm:pt modelId="{7D5830A7-30D3-479C-81DF-420FB596B3FB}" type="pres">
      <dgm:prSet presAssocID="{A392FA73-88F2-43DC-A4BF-846F26CB26B7}" presName="hierChild5" presStyleCnt="0"/>
      <dgm:spPr/>
    </dgm:pt>
    <dgm:pt modelId="{2760F1CA-828C-4FBA-ABA0-CE4829E45166}" type="pres">
      <dgm:prSet presAssocID="{08826B5E-2345-4FB4-9242-F77443EB34B8}" presName="Name35" presStyleLbl="parChTrans1D2" presStyleIdx="1" presStyleCnt="4"/>
      <dgm:spPr/>
    </dgm:pt>
    <dgm:pt modelId="{796A9EB0-FE34-4379-828E-E58D0C1DC938}" type="pres">
      <dgm:prSet presAssocID="{278EC5B3-C652-4C48-8A13-5890ED1F960C}" presName="hierRoot2" presStyleCnt="0">
        <dgm:presLayoutVars>
          <dgm:hierBranch/>
        </dgm:presLayoutVars>
      </dgm:prSet>
      <dgm:spPr/>
    </dgm:pt>
    <dgm:pt modelId="{9AC9292A-8408-4C76-A1C1-BAE0BC9E436E}" type="pres">
      <dgm:prSet presAssocID="{278EC5B3-C652-4C48-8A13-5890ED1F960C}" presName="rootComposite" presStyleCnt="0"/>
      <dgm:spPr/>
    </dgm:pt>
    <dgm:pt modelId="{5011203C-C318-4E95-9C3D-26D3AFB12AA1}" type="pres">
      <dgm:prSet presAssocID="{278EC5B3-C652-4C48-8A13-5890ED1F960C}" presName="rootText" presStyleLbl="node2" presStyleIdx="1" presStyleCnt="4">
        <dgm:presLayoutVars>
          <dgm:chPref val="3"/>
        </dgm:presLayoutVars>
      </dgm:prSet>
      <dgm:spPr/>
    </dgm:pt>
    <dgm:pt modelId="{0C4E9CC2-9985-4136-896E-F86A24524534}" type="pres">
      <dgm:prSet presAssocID="{278EC5B3-C652-4C48-8A13-5890ED1F960C}" presName="rootConnector" presStyleLbl="node2" presStyleIdx="1" presStyleCnt="4"/>
      <dgm:spPr/>
    </dgm:pt>
    <dgm:pt modelId="{E49AC65F-B0F4-44E9-A7FE-CFA0BCB4D4CF}" type="pres">
      <dgm:prSet presAssocID="{278EC5B3-C652-4C48-8A13-5890ED1F960C}" presName="hierChild4" presStyleCnt="0"/>
      <dgm:spPr/>
    </dgm:pt>
    <dgm:pt modelId="{447E0169-992F-48B0-B93C-127AFDC691E9}" type="pres">
      <dgm:prSet presAssocID="{3340BFCC-AF16-4211-8020-E90270F9EAD0}" presName="Name35" presStyleLbl="parChTrans1D3" presStyleIdx="1" presStyleCnt="4"/>
      <dgm:spPr/>
    </dgm:pt>
    <dgm:pt modelId="{2A1225D3-C7B8-4C3F-AB2F-A459888C69E2}" type="pres">
      <dgm:prSet presAssocID="{BD32903B-7CEC-4FDC-BFF7-4C1FBAC79DF2}" presName="hierRoot2" presStyleCnt="0">
        <dgm:presLayoutVars>
          <dgm:hierBranch val="r"/>
        </dgm:presLayoutVars>
      </dgm:prSet>
      <dgm:spPr/>
    </dgm:pt>
    <dgm:pt modelId="{33515733-59BE-4512-AB5E-3C3EDE782623}" type="pres">
      <dgm:prSet presAssocID="{BD32903B-7CEC-4FDC-BFF7-4C1FBAC79DF2}" presName="rootComposite" presStyleCnt="0"/>
      <dgm:spPr/>
    </dgm:pt>
    <dgm:pt modelId="{37AAF72E-F72D-442F-A83A-E7FB92FFBEF7}" type="pres">
      <dgm:prSet presAssocID="{BD32903B-7CEC-4FDC-BFF7-4C1FBAC79DF2}" presName="rootText" presStyleLbl="node3" presStyleIdx="1" presStyleCnt="4">
        <dgm:presLayoutVars>
          <dgm:chPref val="3"/>
        </dgm:presLayoutVars>
      </dgm:prSet>
      <dgm:spPr/>
    </dgm:pt>
    <dgm:pt modelId="{A08BA556-695B-41CA-9FC4-0AFAE0A1035C}" type="pres">
      <dgm:prSet presAssocID="{BD32903B-7CEC-4FDC-BFF7-4C1FBAC79DF2}" presName="rootConnector" presStyleLbl="node3" presStyleIdx="1" presStyleCnt="4"/>
      <dgm:spPr/>
    </dgm:pt>
    <dgm:pt modelId="{29838021-5006-4890-B8C0-3EE1C86B5168}" type="pres">
      <dgm:prSet presAssocID="{BD32903B-7CEC-4FDC-BFF7-4C1FBAC79DF2}" presName="hierChild4" presStyleCnt="0"/>
      <dgm:spPr/>
    </dgm:pt>
    <dgm:pt modelId="{CB3F539F-1AD3-4015-9260-30800AE5B43B}" type="pres">
      <dgm:prSet presAssocID="{BD32903B-7CEC-4FDC-BFF7-4C1FBAC79DF2}" presName="hierChild5" presStyleCnt="0"/>
      <dgm:spPr/>
    </dgm:pt>
    <dgm:pt modelId="{7C7F2776-3C4C-489F-BBDD-600C670E5F7E}" type="pres">
      <dgm:prSet presAssocID="{278EC5B3-C652-4C48-8A13-5890ED1F960C}" presName="hierChild5" presStyleCnt="0"/>
      <dgm:spPr/>
    </dgm:pt>
    <dgm:pt modelId="{55515E47-312E-4519-A63B-429FEA491CDD}" type="pres">
      <dgm:prSet presAssocID="{526F838A-C338-4BBA-99EB-7C34F742D76D}" presName="Name35" presStyleLbl="parChTrans1D2" presStyleIdx="2" presStyleCnt="4"/>
      <dgm:spPr/>
    </dgm:pt>
    <dgm:pt modelId="{C3225288-BE3D-4F8B-9AB1-F62B81BCCBBE}" type="pres">
      <dgm:prSet presAssocID="{D3600E0B-EAE9-4A25-B441-FF75AAD0B853}" presName="hierRoot2" presStyleCnt="0">
        <dgm:presLayoutVars>
          <dgm:hierBranch/>
        </dgm:presLayoutVars>
      </dgm:prSet>
      <dgm:spPr/>
    </dgm:pt>
    <dgm:pt modelId="{413CC04E-9C8B-46B2-A261-2D275C51CD4D}" type="pres">
      <dgm:prSet presAssocID="{D3600E0B-EAE9-4A25-B441-FF75AAD0B853}" presName="rootComposite" presStyleCnt="0"/>
      <dgm:spPr/>
    </dgm:pt>
    <dgm:pt modelId="{45F32045-DD89-45E8-B600-C072F7B2D398}" type="pres">
      <dgm:prSet presAssocID="{D3600E0B-EAE9-4A25-B441-FF75AAD0B853}" presName="rootText" presStyleLbl="node2" presStyleIdx="2" presStyleCnt="4">
        <dgm:presLayoutVars>
          <dgm:chPref val="3"/>
        </dgm:presLayoutVars>
      </dgm:prSet>
      <dgm:spPr/>
    </dgm:pt>
    <dgm:pt modelId="{99805466-B876-45D1-9470-7B7358709C62}" type="pres">
      <dgm:prSet presAssocID="{D3600E0B-EAE9-4A25-B441-FF75AAD0B853}" presName="rootConnector" presStyleLbl="node2" presStyleIdx="2" presStyleCnt="4"/>
      <dgm:spPr/>
    </dgm:pt>
    <dgm:pt modelId="{C2D49025-6126-46BB-A921-B4C35C9DDC67}" type="pres">
      <dgm:prSet presAssocID="{D3600E0B-EAE9-4A25-B441-FF75AAD0B853}" presName="hierChild4" presStyleCnt="0"/>
      <dgm:spPr/>
    </dgm:pt>
    <dgm:pt modelId="{749FC5B6-C484-41B2-884F-ACA03125A9BA}" type="pres">
      <dgm:prSet presAssocID="{C4C77491-955B-48A0-A156-66120CC19A18}" presName="Name35" presStyleLbl="parChTrans1D3" presStyleIdx="2" presStyleCnt="4"/>
      <dgm:spPr/>
    </dgm:pt>
    <dgm:pt modelId="{44B6B9A6-E5FF-4E7E-A664-89B28700FA65}" type="pres">
      <dgm:prSet presAssocID="{051F4E39-964C-4E8A-8B82-57F87EE978F0}" presName="hierRoot2" presStyleCnt="0">
        <dgm:presLayoutVars>
          <dgm:hierBranch val="r"/>
        </dgm:presLayoutVars>
      </dgm:prSet>
      <dgm:spPr/>
    </dgm:pt>
    <dgm:pt modelId="{CCA8711E-D68E-4712-A45A-0BB2EB4CC1FC}" type="pres">
      <dgm:prSet presAssocID="{051F4E39-964C-4E8A-8B82-57F87EE978F0}" presName="rootComposite" presStyleCnt="0"/>
      <dgm:spPr/>
    </dgm:pt>
    <dgm:pt modelId="{64ED6165-FA7F-4F31-B8EE-FF511F524C86}" type="pres">
      <dgm:prSet presAssocID="{051F4E39-964C-4E8A-8B82-57F87EE978F0}" presName="rootText" presStyleLbl="node3" presStyleIdx="2" presStyleCnt="4">
        <dgm:presLayoutVars>
          <dgm:chPref val="3"/>
        </dgm:presLayoutVars>
      </dgm:prSet>
      <dgm:spPr/>
    </dgm:pt>
    <dgm:pt modelId="{13E355F7-6E49-4078-A8C3-EEDE02B941C0}" type="pres">
      <dgm:prSet presAssocID="{051F4E39-964C-4E8A-8B82-57F87EE978F0}" presName="rootConnector" presStyleLbl="node3" presStyleIdx="2" presStyleCnt="4"/>
      <dgm:spPr/>
    </dgm:pt>
    <dgm:pt modelId="{84B4CDF2-2F2D-453A-8BBE-3CCDFA2B3C0E}" type="pres">
      <dgm:prSet presAssocID="{051F4E39-964C-4E8A-8B82-57F87EE978F0}" presName="hierChild4" presStyleCnt="0"/>
      <dgm:spPr/>
    </dgm:pt>
    <dgm:pt modelId="{08D72FDE-A3C9-499D-A95F-9366C57ABCFE}" type="pres">
      <dgm:prSet presAssocID="{051F4E39-964C-4E8A-8B82-57F87EE978F0}" presName="hierChild5" presStyleCnt="0"/>
      <dgm:spPr/>
    </dgm:pt>
    <dgm:pt modelId="{F70BDF5E-62EC-4631-856B-B375AB49018C}" type="pres">
      <dgm:prSet presAssocID="{D3600E0B-EAE9-4A25-B441-FF75AAD0B853}" presName="hierChild5" presStyleCnt="0"/>
      <dgm:spPr/>
    </dgm:pt>
    <dgm:pt modelId="{63ED60B6-59C1-4BAA-8DA1-EDE51D3B7AA8}" type="pres">
      <dgm:prSet presAssocID="{8DAF46D7-572E-4A65-8635-C29804372077}" presName="Name35" presStyleLbl="parChTrans1D2" presStyleIdx="3" presStyleCnt="4"/>
      <dgm:spPr/>
    </dgm:pt>
    <dgm:pt modelId="{0647C2F0-1702-43EE-B400-4AEA7C52A8EA}" type="pres">
      <dgm:prSet presAssocID="{5126436B-48EA-4707-A488-5899F235B2C6}" presName="hierRoot2" presStyleCnt="0">
        <dgm:presLayoutVars>
          <dgm:hierBranch/>
        </dgm:presLayoutVars>
      </dgm:prSet>
      <dgm:spPr/>
    </dgm:pt>
    <dgm:pt modelId="{ABC3C9BF-1D54-4F2D-A141-62E291586C61}" type="pres">
      <dgm:prSet presAssocID="{5126436B-48EA-4707-A488-5899F235B2C6}" presName="rootComposite" presStyleCnt="0"/>
      <dgm:spPr/>
    </dgm:pt>
    <dgm:pt modelId="{32842E6C-4708-459C-B49D-906E8DFAC890}" type="pres">
      <dgm:prSet presAssocID="{5126436B-48EA-4707-A488-5899F235B2C6}" presName="rootText" presStyleLbl="node2" presStyleIdx="3" presStyleCnt="4">
        <dgm:presLayoutVars>
          <dgm:chPref val="3"/>
        </dgm:presLayoutVars>
      </dgm:prSet>
      <dgm:spPr/>
    </dgm:pt>
    <dgm:pt modelId="{4925F098-87CD-40D1-AC99-869F458B60E9}" type="pres">
      <dgm:prSet presAssocID="{5126436B-48EA-4707-A488-5899F235B2C6}" presName="rootConnector" presStyleLbl="node2" presStyleIdx="3" presStyleCnt="4"/>
      <dgm:spPr/>
    </dgm:pt>
    <dgm:pt modelId="{37CE04AB-A793-4F20-A3AF-65A4C1BC9674}" type="pres">
      <dgm:prSet presAssocID="{5126436B-48EA-4707-A488-5899F235B2C6}" presName="hierChild4" presStyleCnt="0"/>
      <dgm:spPr/>
    </dgm:pt>
    <dgm:pt modelId="{C6794C8D-EE15-40DD-A4B2-D80FBADC2ACA}" type="pres">
      <dgm:prSet presAssocID="{5139636C-A3EF-46DD-83BC-70DF6EDD4B0D}" presName="Name35" presStyleLbl="parChTrans1D3" presStyleIdx="3" presStyleCnt="4"/>
      <dgm:spPr/>
    </dgm:pt>
    <dgm:pt modelId="{AF426DC8-7C85-4F8D-99D9-7CD3E6FF50AA}" type="pres">
      <dgm:prSet presAssocID="{F8E96D5D-06C1-4BD8-8CA6-550AD4B3CB88}" presName="hierRoot2" presStyleCnt="0">
        <dgm:presLayoutVars>
          <dgm:hierBranch val="r"/>
        </dgm:presLayoutVars>
      </dgm:prSet>
      <dgm:spPr/>
    </dgm:pt>
    <dgm:pt modelId="{D13EEB93-71A7-4F2A-B740-383D5F76BCF8}" type="pres">
      <dgm:prSet presAssocID="{F8E96D5D-06C1-4BD8-8CA6-550AD4B3CB88}" presName="rootComposite" presStyleCnt="0"/>
      <dgm:spPr/>
    </dgm:pt>
    <dgm:pt modelId="{87DC779F-A3DF-47F2-86B4-85A1EBD360D6}" type="pres">
      <dgm:prSet presAssocID="{F8E96D5D-06C1-4BD8-8CA6-550AD4B3CB88}" presName="rootText" presStyleLbl="node3" presStyleIdx="3" presStyleCnt="4">
        <dgm:presLayoutVars>
          <dgm:chPref val="3"/>
        </dgm:presLayoutVars>
      </dgm:prSet>
      <dgm:spPr/>
    </dgm:pt>
    <dgm:pt modelId="{11803F3B-A076-42DB-8B63-8E65595471EF}" type="pres">
      <dgm:prSet presAssocID="{F8E96D5D-06C1-4BD8-8CA6-550AD4B3CB88}" presName="rootConnector" presStyleLbl="node3" presStyleIdx="3" presStyleCnt="4"/>
      <dgm:spPr/>
    </dgm:pt>
    <dgm:pt modelId="{5F56FDE8-22BE-4673-B914-F7C77175789B}" type="pres">
      <dgm:prSet presAssocID="{F8E96D5D-06C1-4BD8-8CA6-550AD4B3CB88}" presName="hierChild4" presStyleCnt="0"/>
      <dgm:spPr/>
    </dgm:pt>
    <dgm:pt modelId="{BF128AC1-4A05-4BD0-8603-8858A280CF97}" type="pres">
      <dgm:prSet presAssocID="{F8E96D5D-06C1-4BD8-8CA6-550AD4B3CB88}" presName="hierChild5" presStyleCnt="0"/>
      <dgm:spPr/>
    </dgm:pt>
    <dgm:pt modelId="{6452E993-895D-4BA9-AE35-4B214479889A}" type="pres">
      <dgm:prSet presAssocID="{5126436B-48EA-4707-A488-5899F235B2C6}" presName="hierChild5" presStyleCnt="0"/>
      <dgm:spPr/>
    </dgm:pt>
    <dgm:pt modelId="{C48435D9-4E73-4FC1-8608-85C16EF02A0D}" type="pres">
      <dgm:prSet presAssocID="{A391817E-82B7-4E20-BB87-C64D63D7428A}" presName="hierChild3" presStyleCnt="0"/>
      <dgm:spPr/>
    </dgm:pt>
  </dgm:ptLst>
  <dgm:cxnLst>
    <dgm:cxn modelId="{51D60403-D19D-4B68-8C50-C69076534885}" srcId="{A392FA73-88F2-43DC-A4BF-846F26CB26B7}" destId="{F72C7CF5-B336-489D-8206-937226E36155}" srcOrd="0" destOrd="0" parTransId="{4B512CFC-B45D-4829-8173-17BB92CECE13}" sibTransId="{DE96B2BD-B260-4693-B91B-CD2F7C22FDEC}"/>
    <dgm:cxn modelId="{83D04E11-5208-4AAB-A1DE-54926F83C1E6}" type="presOf" srcId="{5126436B-48EA-4707-A488-5899F235B2C6}" destId="{4925F098-87CD-40D1-AC99-869F458B60E9}" srcOrd="1" destOrd="0" presId="urn:microsoft.com/office/officeart/2005/8/layout/orgChart1"/>
    <dgm:cxn modelId="{D14EFF15-2D1F-4E5F-852C-D4723C2B5BF5}" srcId="{A391817E-82B7-4E20-BB87-C64D63D7428A}" destId="{A392FA73-88F2-43DC-A4BF-846F26CB26B7}" srcOrd="0" destOrd="0" parTransId="{8DAE9844-5DFF-47E9-A41B-87688CC88298}" sibTransId="{F2AB9051-FF0A-4C6F-A31E-659E87149925}"/>
    <dgm:cxn modelId="{CADE3A20-6F2D-4FF7-B33B-06603CECC727}" type="presOf" srcId="{5126436B-48EA-4707-A488-5899F235B2C6}" destId="{32842E6C-4708-459C-B49D-906E8DFAC890}" srcOrd="0" destOrd="0" presId="urn:microsoft.com/office/officeart/2005/8/layout/orgChart1"/>
    <dgm:cxn modelId="{5B383023-ED56-4081-A8D8-03FE4EC76DA2}" type="presOf" srcId="{8DAE9844-5DFF-47E9-A41B-87688CC88298}" destId="{86DB566B-DA20-4B79-BE94-9E67CD161B4D}" srcOrd="0" destOrd="0" presId="urn:microsoft.com/office/officeart/2005/8/layout/orgChart1"/>
    <dgm:cxn modelId="{EDC0D025-B5FD-4BBA-87CD-0672BA876A74}" type="presOf" srcId="{A392FA73-88F2-43DC-A4BF-846F26CB26B7}" destId="{02BC44DB-C192-4664-82E6-E0DB0426B713}" srcOrd="1" destOrd="0" presId="urn:microsoft.com/office/officeart/2005/8/layout/orgChart1"/>
    <dgm:cxn modelId="{50E4973B-D258-47AD-B5E5-A9CCF258F3A9}" srcId="{A391817E-82B7-4E20-BB87-C64D63D7428A}" destId="{D3600E0B-EAE9-4A25-B441-FF75AAD0B853}" srcOrd="2" destOrd="0" parTransId="{526F838A-C338-4BBA-99EB-7C34F742D76D}" sibTransId="{9EE4EEAF-2324-4E41-B8AB-F28FB181DE3F}"/>
    <dgm:cxn modelId="{113E093E-D883-48AA-A63F-937899AC4E79}" type="presOf" srcId="{BD32903B-7CEC-4FDC-BFF7-4C1FBAC79DF2}" destId="{A08BA556-695B-41CA-9FC4-0AFAE0A1035C}" srcOrd="1" destOrd="0" presId="urn:microsoft.com/office/officeart/2005/8/layout/orgChart1"/>
    <dgm:cxn modelId="{D494E73F-9E96-481E-A0E9-5C81F26956B4}" type="presOf" srcId="{5139636C-A3EF-46DD-83BC-70DF6EDD4B0D}" destId="{C6794C8D-EE15-40DD-A4B2-D80FBADC2ACA}" srcOrd="0" destOrd="0" presId="urn:microsoft.com/office/officeart/2005/8/layout/orgChart1"/>
    <dgm:cxn modelId="{4BDA6367-155D-4013-B4E7-61EA18C796D1}" type="presOf" srcId="{A391817E-82B7-4E20-BB87-C64D63D7428A}" destId="{7853B46B-7E49-4476-A95E-ED059C96F725}" srcOrd="0" destOrd="0" presId="urn:microsoft.com/office/officeart/2005/8/layout/orgChart1"/>
    <dgm:cxn modelId="{F54C636A-DD67-4C33-9924-64824DBEA1AB}" type="presOf" srcId="{526F838A-C338-4BBA-99EB-7C34F742D76D}" destId="{55515E47-312E-4519-A63B-429FEA491CDD}" srcOrd="0" destOrd="0" presId="urn:microsoft.com/office/officeart/2005/8/layout/orgChart1"/>
    <dgm:cxn modelId="{9FAE8E6A-9CD2-478B-8F8B-4804B96D3627}" srcId="{278EC5B3-C652-4C48-8A13-5890ED1F960C}" destId="{BD32903B-7CEC-4FDC-BFF7-4C1FBAC79DF2}" srcOrd="0" destOrd="0" parTransId="{3340BFCC-AF16-4211-8020-E90270F9EAD0}" sibTransId="{DFA19009-4B03-46C8-A4C8-6FB7AD3C4A68}"/>
    <dgm:cxn modelId="{434E204D-93E9-436C-B88A-EC34EF0358D3}" srcId="{D3600E0B-EAE9-4A25-B441-FF75AAD0B853}" destId="{051F4E39-964C-4E8A-8B82-57F87EE978F0}" srcOrd="0" destOrd="0" parTransId="{C4C77491-955B-48A0-A156-66120CC19A18}" sibTransId="{980F65F6-F4C9-41DA-9DB4-E7E17B2CC605}"/>
    <dgm:cxn modelId="{70CE3971-88E2-48DC-885C-8244C98A6B7A}" srcId="{5126436B-48EA-4707-A488-5899F235B2C6}" destId="{F8E96D5D-06C1-4BD8-8CA6-550AD4B3CB88}" srcOrd="0" destOrd="0" parTransId="{5139636C-A3EF-46DD-83BC-70DF6EDD4B0D}" sibTransId="{BB843540-954D-458E-8279-37A7C7DFA39A}"/>
    <dgm:cxn modelId="{B6B4A571-D516-4648-B580-2B1DC05D2F8D}" type="presOf" srcId="{08826B5E-2345-4FB4-9242-F77443EB34B8}" destId="{2760F1CA-828C-4FBA-ABA0-CE4829E45166}" srcOrd="0" destOrd="0" presId="urn:microsoft.com/office/officeart/2005/8/layout/orgChart1"/>
    <dgm:cxn modelId="{DC6B5553-C783-45CE-B50E-7AF42C4DCFD8}" srcId="{FF4DCB7E-4214-4E21-B25F-AA658E0C71D7}" destId="{A391817E-82B7-4E20-BB87-C64D63D7428A}" srcOrd="0" destOrd="0" parTransId="{49660EED-3682-4533-AAAD-CA6A1B44DE68}" sibTransId="{FA0923EF-F56D-4914-AF4F-5C62ED50D233}"/>
    <dgm:cxn modelId="{3EC9427C-313E-4591-8EC7-986AEDB0B902}" type="presOf" srcId="{051F4E39-964C-4E8A-8B82-57F87EE978F0}" destId="{64ED6165-FA7F-4F31-B8EE-FF511F524C86}" srcOrd="0" destOrd="0" presId="urn:microsoft.com/office/officeart/2005/8/layout/orgChart1"/>
    <dgm:cxn modelId="{E962907C-3CE5-43F4-B37A-D124AD626EE1}" type="presOf" srcId="{A392FA73-88F2-43DC-A4BF-846F26CB26B7}" destId="{B6851F7A-CD01-4275-96E4-90B4C69D1421}" srcOrd="0" destOrd="0" presId="urn:microsoft.com/office/officeart/2005/8/layout/orgChart1"/>
    <dgm:cxn modelId="{D3BEF686-B613-40B0-A25E-99796101D951}" type="presOf" srcId="{FF4DCB7E-4214-4E21-B25F-AA658E0C71D7}" destId="{D55431F7-E0F4-46F9-AFE2-FE8FD6DED78D}" srcOrd="0" destOrd="0" presId="urn:microsoft.com/office/officeart/2005/8/layout/orgChart1"/>
    <dgm:cxn modelId="{DFCB1E8F-B7CE-4466-9925-60B25C4ADAFE}" type="presOf" srcId="{4B512CFC-B45D-4829-8173-17BB92CECE13}" destId="{13665110-0A32-4AF6-88A7-FC4A21ECCF04}" srcOrd="0" destOrd="0" presId="urn:microsoft.com/office/officeart/2005/8/layout/orgChart1"/>
    <dgm:cxn modelId="{3D5B6193-9E8A-47CF-BE51-A9C8AF0F8785}" type="presOf" srcId="{D3600E0B-EAE9-4A25-B441-FF75AAD0B853}" destId="{45F32045-DD89-45E8-B600-C072F7B2D398}" srcOrd="0" destOrd="0" presId="urn:microsoft.com/office/officeart/2005/8/layout/orgChart1"/>
    <dgm:cxn modelId="{660C219F-F83A-47E1-ABC2-CEDC8D70096E}" type="presOf" srcId="{F8E96D5D-06C1-4BD8-8CA6-550AD4B3CB88}" destId="{11803F3B-A076-42DB-8B63-8E65595471EF}" srcOrd="1" destOrd="0" presId="urn:microsoft.com/office/officeart/2005/8/layout/orgChart1"/>
    <dgm:cxn modelId="{242A91A7-D229-4180-B18F-CA83D2682CFC}" type="presOf" srcId="{F72C7CF5-B336-489D-8206-937226E36155}" destId="{857C8419-AD0B-4FF9-B3EA-BF067267CEE2}" srcOrd="0" destOrd="0" presId="urn:microsoft.com/office/officeart/2005/8/layout/orgChart1"/>
    <dgm:cxn modelId="{8412BAAE-B821-4F8F-8A41-AAC2AE4DD14D}" type="presOf" srcId="{A391817E-82B7-4E20-BB87-C64D63D7428A}" destId="{533ABE68-501A-4DE4-A467-632ED4AEE8F1}" srcOrd="1" destOrd="0" presId="urn:microsoft.com/office/officeart/2005/8/layout/orgChart1"/>
    <dgm:cxn modelId="{E908A8BA-0B67-4776-BAA7-6B815A015C8E}" type="presOf" srcId="{278EC5B3-C652-4C48-8A13-5890ED1F960C}" destId="{0C4E9CC2-9985-4136-896E-F86A24524534}" srcOrd="1" destOrd="0" presId="urn:microsoft.com/office/officeart/2005/8/layout/orgChart1"/>
    <dgm:cxn modelId="{27992DBC-9CE0-4E8F-8CF2-8B7D2ED25613}" type="presOf" srcId="{F8E96D5D-06C1-4BD8-8CA6-550AD4B3CB88}" destId="{87DC779F-A3DF-47F2-86B4-85A1EBD360D6}" srcOrd="0" destOrd="0" presId="urn:microsoft.com/office/officeart/2005/8/layout/orgChart1"/>
    <dgm:cxn modelId="{47E5A1C3-4A76-4845-97A6-6ECA010A9AFB}" type="presOf" srcId="{3340BFCC-AF16-4211-8020-E90270F9EAD0}" destId="{447E0169-992F-48B0-B93C-127AFDC691E9}" srcOrd="0" destOrd="0" presId="urn:microsoft.com/office/officeart/2005/8/layout/orgChart1"/>
    <dgm:cxn modelId="{B1247CCD-CEDA-41AE-BB83-96332C57FBB9}" srcId="{A391817E-82B7-4E20-BB87-C64D63D7428A}" destId="{5126436B-48EA-4707-A488-5899F235B2C6}" srcOrd="3" destOrd="0" parTransId="{8DAF46D7-572E-4A65-8635-C29804372077}" sibTransId="{A7DAF89C-0458-4123-9DEB-E18F339A1EC0}"/>
    <dgm:cxn modelId="{92DBC0DA-16E0-4E24-B544-510F5A4E504A}" type="presOf" srcId="{F72C7CF5-B336-489D-8206-937226E36155}" destId="{8A78DA08-B883-4420-B77E-102600B8849A}" srcOrd="1" destOrd="0" presId="urn:microsoft.com/office/officeart/2005/8/layout/orgChart1"/>
    <dgm:cxn modelId="{F3ABFEDE-9310-41A1-8FA2-E1180EE82144}" type="presOf" srcId="{D3600E0B-EAE9-4A25-B441-FF75AAD0B853}" destId="{99805466-B876-45D1-9470-7B7358709C62}" srcOrd="1" destOrd="0" presId="urn:microsoft.com/office/officeart/2005/8/layout/orgChart1"/>
    <dgm:cxn modelId="{2AAEAEE2-75BC-4CE3-8D7F-577411297E83}" type="presOf" srcId="{051F4E39-964C-4E8A-8B82-57F87EE978F0}" destId="{13E355F7-6E49-4078-A8C3-EEDE02B941C0}" srcOrd="1" destOrd="0" presId="urn:microsoft.com/office/officeart/2005/8/layout/orgChart1"/>
    <dgm:cxn modelId="{4245FCE6-4D26-439E-BF55-0B63DE999F9B}" type="presOf" srcId="{C4C77491-955B-48A0-A156-66120CC19A18}" destId="{749FC5B6-C484-41B2-884F-ACA03125A9BA}" srcOrd="0" destOrd="0" presId="urn:microsoft.com/office/officeart/2005/8/layout/orgChart1"/>
    <dgm:cxn modelId="{88A671E8-ADC2-4E2C-BDD8-E990BA9F718A}" type="presOf" srcId="{BD32903B-7CEC-4FDC-BFF7-4C1FBAC79DF2}" destId="{37AAF72E-F72D-442F-A83A-E7FB92FFBEF7}" srcOrd="0" destOrd="0" presId="urn:microsoft.com/office/officeart/2005/8/layout/orgChart1"/>
    <dgm:cxn modelId="{197260F7-0579-4434-988E-1F5C5BE7D25B}" type="presOf" srcId="{8DAF46D7-572E-4A65-8635-C29804372077}" destId="{63ED60B6-59C1-4BAA-8DA1-EDE51D3B7AA8}" srcOrd="0" destOrd="0" presId="urn:microsoft.com/office/officeart/2005/8/layout/orgChart1"/>
    <dgm:cxn modelId="{34EE34FA-2150-45B7-885B-BDD160D745FE}" srcId="{A391817E-82B7-4E20-BB87-C64D63D7428A}" destId="{278EC5B3-C652-4C48-8A13-5890ED1F960C}" srcOrd="1" destOrd="0" parTransId="{08826B5E-2345-4FB4-9242-F77443EB34B8}" sibTransId="{50DF40C4-5A9B-4566-A85B-4A5477E57BB9}"/>
    <dgm:cxn modelId="{490493FA-A9A0-441F-BDAE-4DAE1021C7AC}" type="presOf" srcId="{278EC5B3-C652-4C48-8A13-5890ED1F960C}" destId="{5011203C-C318-4E95-9C3D-26D3AFB12AA1}" srcOrd="0" destOrd="0" presId="urn:microsoft.com/office/officeart/2005/8/layout/orgChart1"/>
    <dgm:cxn modelId="{C24E7231-A650-4634-87CC-92004EC85B2A}" type="presParOf" srcId="{D55431F7-E0F4-46F9-AFE2-FE8FD6DED78D}" destId="{29C8935B-051B-435B-8EEE-D4B55D609BCD}" srcOrd="0" destOrd="0" presId="urn:microsoft.com/office/officeart/2005/8/layout/orgChart1"/>
    <dgm:cxn modelId="{3708702A-C6BF-4D34-A732-99C7C15CF8F2}" type="presParOf" srcId="{29C8935B-051B-435B-8EEE-D4B55D609BCD}" destId="{EC13C2A3-81D8-4A98-B587-91D764D39150}" srcOrd="0" destOrd="0" presId="urn:microsoft.com/office/officeart/2005/8/layout/orgChart1"/>
    <dgm:cxn modelId="{29BA70E5-B21E-421A-B3CC-BBFAF694B2AE}" type="presParOf" srcId="{EC13C2A3-81D8-4A98-B587-91D764D39150}" destId="{7853B46B-7E49-4476-A95E-ED059C96F725}" srcOrd="0" destOrd="0" presId="urn:microsoft.com/office/officeart/2005/8/layout/orgChart1"/>
    <dgm:cxn modelId="{D7756B96-8831-4368-B4FE-CE82726BB5A2}" type="presParOf" srcId="{EC13C2A3-81D8-4A98-B587-91D764D39150}" destId="{533ABE68-501A-4DE4-A467-632ED4AEE8F1}" srcOrd="1" destOrd="0" presId="urn:microsoft.com/office/officeart/2005/8/layout/orgChart1"/>
    <dgm:cxn modelId="{4E532693-CF95-40EA-B173-AA40759A8954}" type="presParOf" srcId="{29C8935B-051B-435B-8EEE-D4B55D609BCD}" destId="{2D0F3832-B174-4AD6-B033-1B25D782A2ED}" srcOrd="1" destOrd="0" presId="urn:microsoft.com/office/officeart/2005/8/layout/orgChart1"/>
    <dgm:cxn modelId="{7805F98C-A2A9-46D7-B220-AAFE83867DA3}" type="presParOf" srcId="{2D0F3832-B174-4AD6-B033-1B25D782A2ED}" destId="{86DB566B-DA20-4B79-BE94-9E67CD161B4D}" srcOrd="0" destOrd="0" presId="urn:microsoft.com/office/officeart/2005/8/layout/orgChart1"/>
    <dgm:cxn modelId="{BFD5C980-2905-4937-A5D9-C2B522BA91BD}" type="presParOf" srcId="{2D0F3832-B174-4AD6-B033-1B25D782A2ED}" destId="{1CBC6E79-31C8-4B63-B98D-67CF2F03B2DB}" srcOrd="1" destOrd="0" presId="urn:microsoft.com/office/officeart/2005/8/layout/orgChart1"/>
    <dgm:cxn modelId="{CBFCE226-CD89-4048-A89E-A66253111EAB}" type="presParOf" srcId="{1CBC6E79-31C8-4B63-B98D-67CF2F03B2DB}" destId="{10FF3FDB-6F58-44A2-80C0-960C1845FF7B}" srcOrd="0" destOrd="0" presId="urn:microsoft.com/office/officeart/2005/8/layout/orgChart1"/>
    <dgm:cxn modelId="{D8B892D4-FCEC-4ECC-9D3B-C6E36326D10B}" type="presParOf" srcId="{10FF3FDB-6F58-44A2-80C0-960C1845FF7B}" destId="{B6851F7A-CD01-4275-96E4-90B4C69D1421}" srcOrd="0" destOrd="0" presId="urn:microsoft.com/office/officeart/2005/8/layout/orgChart1"/>
    <dgm:cxn modelId="{4F041A40-501D-4B05-86EA-879428D3B82A}" type="presParOf" srcId="{10FF3FDB-6F58-44A2-80C0-960C1845FF7B}" destId="{02BC44DB-C192-4664-82E6-E0DB0426B713}" srcOrd="1" destOrd="0" presId="urn:microsoft.com/office/officeart/2005/8/layout/orgChart1"/>
    <dgm:cxn modelId="{C07EC929-07AC-401E-BB38-68D6A95CD212}" type="presParOf" srcId="{1CBC6E79-31C8-4B63-B98D-67CF2F03B2DB}" destId="{40B5CACB-38FA-45AE-9E4A-2C6379F58626}" srcOrd="1" destOrd="0" presId="urn:microsoft.com/office/officeart/2005/8/layout/orgChart1"/>
    <dgm:cxn modelId="{00EF50AC-43D3-4817-A0BF-8B41E01A1AE9}" type="presParOf" srcId="{40B5CACB-38FA-45AE-9E4A-2C6379F58626}" destId="{13665110-0A32-4AF6-88A7-FC4A21ECCF04}" srcOrd="0" destOrd="0" presId="urn:microsoft.com/office/officeart/2005/8/layout/orgChart1"/>
    <dgm:cxn modelId="{A672511D-B2F1-45D7-AFB4-A6FEFCD5CEE6}" type="presParOf" srcId="{40B5CACB-38FA-45AE-9E4A-2C6379F58626}" destId="{F97D942D-ECAC-44F1-A08E-01385D26F668}" srcOrd="1" destOrd="0" presId="urn:microsoft.com/office/officeart/2005/8/layout/orgChart1"/>
    <dgm:cxn modelId="{06A23501-6346-4E06-B5F0-4461F40A6D60}" type="presParOf" srcId="{F97D942D-ECAC-44F1-A08E-01385D26F668}" destId="{336C74E3-395D-4673-924D-92D15C7ED4BF}" srcOrd="0" destOrd="0" presId="urn:microsoft.com/office/officeart/2005/8/layout/orgChart1"/>
    <dgm:cxn modelId="{2F77928A-4F4D-4CD0-8091-CF4C32788C37}" type="presParOf" srcId="{336C74E3-395D-4673-924D-92D15C7ED4BF}" destId="{857C8419-AD0B-4FF9-B3EA-BF067267CEE2}" srcOrd="0" destOrd="0" presId="urn:microsoft.com/office/officeart/2005/8/layout/orgChart1"/>
    <dgm:cxn modelId="{8EAEF342-D84C-44A7-91BD-ACBC827DB5CC}" type="presParOf" srcId="{336C74E3-395D-4673-924D-92D15C7ED4BF}" destId="{8A78DA08-B883-4420-B77E-102600B8849A}" srcOrd="1" destOrd="0" presId="urn:microsoft.com/office/officeart/2005/8/layout/orgChart1"/>
    <dgm:cxn modelId="{5DFEC077-5A92-4067-AF5A-F46B2F526941}" type="presParOf" srcId="{F97D942D-ECAC-44F1-A08E-01385D26F668}" destId="{186A75C8-DC6B-4850-BDCB-F73E2EF9B93D}" srcOrd="1" destOrd="0" presId="urn:microsoft.com/office/officeart/2005/8/layout/orgChart1"/>
    <dgm:cxn modelId="{26089A9A-A7D9-42D3-929C-E135AE123D55}" type="presParOf" srcId="{F97D942D-ECAC-44F1-A08E-01385D26F668}" destId="{07FED6F4-E5C6-4418-85CC-28C1D72E88AA}" srcOrd="2" destOrd="0" presId="urn:microsoft.com/office/officeart/2005/8/layout/orgChart1"/>
    <dgm:cxn modelId="{526E4061-4156-4029-9C47-143EE94FE79C}" type="presParOf" srcId="{1CBC6E79-31C8-4B63-B98D-67CF2F03B2DB}" destId="{7D5830A7-30D3-479C-81DF-420FB596B3FB}" srcOrd="2" destOrd="0" presId="urn:microsoft.com/office/officeart/2005/8/layout/orgChart1"/>
    <dgm:cxn modelId="{859EB4A9-42CF-455B-9AFA-91E00EA99131}" type="presParOf" srcId="{2D0F3832-B174-4AD6-B033-1B25D782A2ED}" destId="{2760F1CA-828C-4FBA-ABA0-CE4829E45166}" srcOrd="2" destOrd="0" presId="urn:microsoft.com/office/officeart/2005/8/layout/orgChart1"/>
    <dgm:cxn modelId="{DDF04F22-F3E9-4B59-9B3E-51D21A42B786}" type="presParOf" srcId="{2D0F3832-B174-4AD6-B033-1B25D782A2ED}" destId="{796A9EB0-FE34-4379-828E-E58D0C1DC938}" srcOrd="3" destOrd="0" presId="urn:microsoft.com/office/officeart/2005/8/layout/orgChart1"/>
    <dgm:cxn modelId="{18EBAA9A-888D-47F0-95FC-F78CDABCBE4E}" type="presParOf" srcId="{796A9EB0-FE34-4379-828E-E58D0C1DC938}" destId="{9AC9292A-8408-4C76-A1C1-BAE0BC9E436E}" srcOrd="0" destOrd="0" presId="urn:microsoft.com/office/officeart/2005/8/layout/orgChart1"/>
    <dgm:cxn modelId="{E196B971-D1A4-43B4-95B2-C5A921A48FEF}" type="presParOf" srcId="{9AC9292A-8408-4C76-A1C1-BAE0BC9E436E}" destId="{5011203C-C318-4E95-9C3D-26D3AFB12AA1}" srcOrd="0" destOrd="0" presId="urn:microsoft.com/office/officeart/2005/8/layout/orgChart1"/>
    <dgm:cxn modelId="{15C17891-AF8E-4522-853F-5BD6802C4C43}" type="presParOf" srcId="{9AC9292A-8408-4C76-A1C1-BAE0BC9E436E}" destId="{0C4E9CC2-9985-4136-896E-F86A24524534}" srcOrd="1" destOrd="0" presId="urn:microsoft.com/office/officeart/2005/8/layout/orgChart1"/>
    <dgm:cxn modelId="{8BABED02-A6C9-48F8-A90E-8E2D55A1F422}" type="presParOf" srcId="{796A9EB0-FE34-4379-828E-E58D0C1DC938}" destId="{E49AC65F-B0F4-44E9-A7FE-CFA0BCB4D4CF}" srcOrd="1" destOrd="0" presId="urn:microsoft.com/office/officeart/2005/8/layout/orgChart1"/>
    <dgm:cxn modelId="{32943D8A-C49B-404A-A4CC-A8F3986599BF}" type="presParOf" srcId="{E49AC65F-B0F4-44E9-A7FE-CFA0BCB4D4CF}" destId="{447E0169-992F-48B0-B93C-127AFDC691E9}" srcOrd="0" destOrd="0" presId="urn:microsoft.com/office/officeart/2005/8/layout/orgChart1"/>
    <dgm:cxn modelId="{A96D7AAE-740A-402C-884A-DF37E9D4DC32}" type="presParOf" srcId="{E49AC65F-B0F4-44E9-A7FE-CFA0BCB4D4CF}" destId="{2A1225D3-C7B8-4C3F-AB2F-A459888C69E2}" srcOrd="1" destOrd="0" presId="urn:microsoft.com/office/officeart/2005/8/layout/orgChart1"/>
    <dgm:cxn modelId="{06378373-0CA9-4394-B73B-9718B3BCD183}" type="presParOf" srcId="{2A1225D3-C7B8-4C3F-AB2F-A459888C69E2}" destId="{33515733-59BE-4512-AB5E-3C3EDE782623}" srcOrd="0" destOrd="0" presId="urn:microsoft.com/office/officeart/2005/8/layout/orgChart1"/>
    <dgm:cxn modelId="{38F0C88D-7B4C-43B0-B5E5-3B9A8C643DF4}" type="presParOf" srcId="{33515733-59BE-4512-AB5E-3C3EDE782623}" destId="{37AAF72E-F72D-442F-A83A-E7FB92FFBEF7}" srcOrd="0" destOrd="0" presId="urn:microsoft.com/office/officeart/2005/8/layout/orgChart1"/>
    <dgm:cxn modelId="{65F3116E-A3DE-461F-801D-2208F99C7762}" type="presParOf" srcId="{33515733-59BE-4512-AB5E-3C3EDE782623}" destId="{A08BA556-695B-41CA-9FC4-0AFAE0A1035C}" srcOrd="1" destOrd="0" presId="urn:microsoft.com/office/officeart/2005/8/layout/orgChart1"/>
    <dgm:cxn modelId="{8569A72A-2106-4031-91B8-8AC6EF0E955B}" type="presParOf" srcId="{2A1225D3-C7B8-4C3F-AB2F-A459888C69E2}" destId="{29838021-5006-4890-B8C0-3EE1C86B5168}" srcOrd="1" destOrd="0" presId="urn:microsoft.com/office/officeart/2005/8/layout/orgChart1"/>
    <dgm:cxn modelId="{68C86DDB-D0D9-4F5C-8CE9-CBDF132C459B}" type="presParOf" srcId="{2A1225D3-C7B8-4C3F-AB2F-A459888C69E2}" destId="{CB3F539F-1AD3-4015-9260-30800AE5B43B}" srcOrd="2" destOrd="0" presId="urn:microsoft.com/office/officeart/2005/8/layout/orgChart1"/>
    <dgm:cxn modelId="{D3DDDE45-D5FA-435F-87EF-8B060996888F}" type="presParOf" srcId="{796A9EB0-FE34-4379-828E-E58D0C1DC938}" destId="{7C7F2776-3C4C-489F-BBDD-600C670E5F7E}" srcOrd="2" destOrd="0" presId="urn:microsoft.com/office/officeart/2005/8/layout/orgChart1"/>
    <dgm:cxn modelId="{B6CD7243-8C9D-45A6-A407-33E493512CEB}" type="presParOf" srcId="{2D0F3832-B174-4AD6-B033-1B25D782A2ED}" destId="{55515E47-312E-4519-A63B-429FEA491CDD}" srcOrd="4" destOrd="0" presId="urn:microsoft.com/office/officeart/2005/8/layout/orgChart1"/>
    <dgm:cxn modelId="{82F84DDC-EC52-47E2-848B-AF429E946A80}" type="presParOf" srcId="{2D0F3832-B174-4AD6-B033-1B25D782A2ED}" destId="{C3225288-BE3D-4F8B-9AB1-F62B81BCCBBE}" srcOrd="5" destOrd="0" presId="urn:microsoft.com/office/officeart/2005/8/layout/orgChart1"/>
    <dgm:cxn modelId="{B2F9F21B-0618-4722-9BDD-39BB728EC51F}" type="presParOf" srcId="{C3225288-BE3D-4F8B-9AB1-F62B81BCCBBE}" destId="{413CC04E-9C8B-46B2-A261-2D275C51CD4D}" srcOrd="0" destOrd="0" presId="urn:microsoft.com/office/officeart/2005/8/layout/orgChart1"/>
    <dgm:cxn modelId="{3CD173A2-0917-47DA-B2B5-74F2D40D3D76}" type="presParOf" srcId="{413CC04E-9C8B-46B2-A261-2D275C51CD4D}" destId="{45F32045-DD89-45E8-B600-C072F7B2D398}" srcOrd="0" destOrd="0" presId="urn:microsoft.com/office/officeart/2005/8/layout/orgChart1"/>
    <dgm:cxn modelId="{076AC743-1090-4374-B133-C6F9D57C6948}" type="presParOf" srcId="{413CC04E-9C8B-46B2-A261-2D275C51CD4D}" destId="{99805466-B876-45D1-9470-7B7358709C62}" srcOrd="1" destOrd="0" presId="urn:microsoft.com/office/officeart/2005/8/layout/orgChart1"/>
    <dgm:cxn modelId="{35A4BB3A-7DD9-4DA5-9492-1EEC9C10D35D}" type="presParOf" srcId="{C3225288-BE3D-4F8B-9AB1-F62B81BCCBBE}" destId="{C2D49025-6126-46BB-A921-B4C35C9DDC67}" srcOrd="1" destOrd="0" presId="urn:microsoft.com/office/officeart/2005/8/layout/orgChart1"/>
    <dgm:cxn modelId="{D427AB0E-FEC9-4565-8647-76D2E79A08D9}" type="presParOf" srcId="{C2D49025-6126-46BB-A921-B4C35C9DDC67}" destId="{749FC5B6-C484-41B2-884F-ACA03125A9BA}" srcOrd="0" destOrd="0" presId="urn:microsoft.com/office/officeart/2005/8/layout/orgChart1"/>
    <dgm:cxn modelId="{6F11A7B0-D385-4F42-9478-CAFE264F7CAC}" type="presParOf" srcId="{C2D49025-6126-46BB-A921-B4C35C9DDC67}" destId="{44B6B9A6-E5FF-4E7E-A664-89B28700FA65}" srcOrd="1" destOrd="0" presId="urn:microsoft.com/office/officeart/2005/8/layout/orgChart1"/>
    <dgm:cxn modelId="{4895B56C-B2E8-4905-A893-2B9347A57BF8}" type="presParOf" srcId="{44B6B9A6-E5FF-4E7E-A664-89B28700FA65}" destId="{CCA8711E-D68E-4712-A45A-0BB2EB4CC1FC}" srcOrd="0" destOrd="0" presId="urn:microsoft.com/office/officeart/2005/8/layout/orgChart1"/>
    <dgm:cxn modelId="{9D6D1138-EF86-4821-BAE5-A79248E2AC1E}" type="presParOf" srcId="{CCA8711E-D68E-4712-A45A-0BB2EB4CC1FC}" destId="{64ED6165-FA7F-4F31-B8EE-FF511F524C86}" srcOrd="0" destOrd="0" presId="urn:microsoft.com/office/officeart/2005/8/layout/orgChart1"/>
    <dgm:cxn modelId="{E74E3D6E-FA83-46FE-8E40-2A1E700E640A}" type="presParOf" srcId="{CCA8711E-D68E-4712-A45A-0BB2EB4CC1FC}" destId="{13E355F7-6E49-4078-A8C3-EEDE02B941C0}" srcOrd="1" destOrd="0" presId="urn:microsoft.com/office/officeart/2005/8/layout/orgChart1"/>
    <dgm:cxn modelId="{C8D423A0-2605-40D4-A78D-BDA581C459DA}" type="presParOf" srcId="{44B6B9A6-E5FF-4E7E-A664-89B28700FA65}" destId="{84B4CDF2-2F2D-453A-8BBE-3CCDFA2B3C0E}" srcOrd="1" destOrd="0" presId="urn:microsoft.com/office/officeart/2005/8/layout/orgChart1"/>
    <dgm:cxn modelId="{C2173C54-D69D-47F8-8CE3-72A56E4E1123}" type="presParOf" srcId="{44B6B9A6-E5FF-4E7E-A664-89B28700FA65}" destId="{08D72FDE-A3C9-499D-A95F-9366C57ABCFE}" srcOrd="2" destOrd="0" presId="urn:microsoft.com/office/officeart/2005/8/layout/orgChart1"/>
    <dgm:cxn modelId="{44F74604-D477-4734-B0EA-8D4612DED429}" type="presParOf" srcId="{C3225288-BE3D-4F8B-9AB1-F62B81BCCBBE}" destId="{F70BDF5E-62EC-4631-856B-B375AB49018C}" srcOrd="2" destOrd="0" presId="urn:microsoft.com/office/officeart/2005/8/layout/orgChart1"/>
    <dgm:cxn modelId="{24B0EB83-C04C-41D8-9C12-095139521508}" type="presParOf" srcId="{2D0F3832-B174-4AD6-B033-1B25D782A2ED}" destId="{63ED60B6-59C1-4BAA-8DA1-EDE51D3B7AA8}" srcOrd="6" destOrd="0" presId="urn:microsoft.com/office/officeart/2005/8/layout/orgChart1"/>
    <dgm:cxn modelId="{EDC2B5F8-4628-41FF-8F90-8CAF0A66CECA}" type="presParOf" srcId="{2D0F3832-B174-4AD6-B033-1B25D782A2ED}" destId="{0647C2F0-1702-43EE-B400-4AEA7C52A8EA}" srcOrd="7" destOrd="0" presId="urn:microsoft.com/office/officeart/2005/8/layout/orgChart1"/>
    <dgm:cxn modelId="{CB01AD70-A94B-40A5-B137-C1A07E9A49BA}" type="presParOf" srcId="{0647C2F0-1702-43EE-B400-4AEA7C52A8EA}" destId="{ABC3C9BF-1D54-4F2D-A141-62E291586C61}" srcOrd="0" destOrd="0" presId="urn:microsoft.com/office/officeart/2005/8/layout/orgChart1"/>
    <dgm:cxn modelId="{56F44EEA-7544-46E2-91EF-AFEE74170F24}" type="presParOf" srcId="{ABC3C9BF-1D54-4F2D-A141-62E291586C61}" destId="{32842E6C-4708-459C-B49D-906E8DFAC890}" srcOrd="0" destOrd="0" presId="urn:microsoft.com/office/officeart/2005/8/layout/orgChart1"/>
    <dgm:cxn modelId="{0623BD2B-4A47-4AEF-96EB-C2439D44030D}" type="presParOf" srcId="{ABC3C9BF-1D54-4F2D-A141-62E291586C61}" destId="{4925F098-87CD-40D1-AC99-869F458B60E9}" srcOrd="1" destOrd="0" presId="urn:microsoft.com/office/officeart/2005/8/layout/orgChart1"/>
    <dgm:cxn modelId="{D08170E3-1DAF-4370-AE61-4DEC6DFEE0C7}" type="presParOf" srcId="{0647C2F0-1702-43EE-B400-4AEA7C52A8EA}" destId="{37CE04AB-A793-4F20-A3AF-65A4C1BC9674}" srcOrd="1" destOrd="0" presId="urn:microsoft.com/office/officeart/2005/8/layout/orgChart1"/>
    <dgm:cxn modelId="{D3F4B20F-B442-4046-8DC3-0F197988299D}" type="presParOf" srcId="{37CE04AB-A793-4F20-A3AF-65A4C1BC9674}" destId="{C6794C8D-EE15-40DD-A4B2-D80FBADC2ACA}" srcOrd="0" destOrd="0" presId="urn:microsoft.com/office/officeart/2005/8/layout/orgChart1"/>
    <dgm:cxn modelId="{04FA9D33-2631-4CD6-B66C-032FDD81EC78}" type="presParOf" srcId="{37CE04AB-A793-4F20-A3AF-65A4C1BC9674}" destId="{AF426DC8-7C85-4F8D-99D9-7CD3E6FF50AA}" srcOrd="1" destOrd="0" presId="urn:microsoft.com/office/officeart/2005/8/layout/orgChart1"/>
    <dgm:cxn modelId="{47F94E0F-4F18-41D0-8CFE-C2094DE29EB6}" type="presParOf" srcId="{AF426DC8-7C85-4F8D-99D9-7CD3E6FF50AA}" destId="{D13EEB93-71A7-4F2A-B740-383D5F76BCF8}" srcOrd="0" destOrd="0" presId="urn:microsoft.com/office/officeart/2005/8/layout/orgChart1"/>
    <dgm:cxn modelId="{BBFE8D38-4143-46D3-87F3-FF0C896681D7}" type="presParOf" srcId="{D13EEB93-71A7-4F2A-B740-383D5F76BCF8}" destId="{87DC779F-A3DF-47F2-86B4-85A1EBD360D6}" srcOrd="0" destOrd="0" presId="urn:microsoft.com/office/officeart/2005/8/layout/orgChart1"/>
    <dgm:cxn modelId="{CB2F5C0C-10AB-40EA-8270-452344605934}" type="presParOf" srcId="{D13EEB93-71A7-4F2A-B740-383D5F76BCF8}" destId="{11803F3B-A076-42DB-8B63-8E65595471EF}" srcOrd="1" destOrd="0" presId="urn:microsoft.com/office/officeart/2005/8/layout/orgChart1"/>
    <dgm:cxn modelId="{8A694620-778A-4027-9DCE-98AD56A88A61}" type="presParOf" srcId="{AF426DC8-7C85-4F8D-99D9-7CD3E6FF50AA}" destId="{5F56FDE8-22BE-4673-B914-F7C77175789B}" srcOrd="1" destOrd="0" presId="urn:microsoft.com/office/officeart/2005/8/layout/orgChart1"/>
    <dgm:cxn modelId="{CBBA83CE-001C-4958-8936-6E3D914C1666}" type="presParOf" srcId="{AF426DC8-7C85-4F8D-99D9-7CD3E6FF50AA}" destId="{BF128AC1-4A05-4BD0-8603-8858A280CF97}" srcOrd="2" destOrd="0" presId="urn:microsoft.com/office/officeart/2005/8/layout/orgChart1"/>
    <dgm:cxn modelId="{C46A09F8-F07B-4EA6-BF58-65FE91FF4022}" type="presParOf" srcId="{0647C2F0-1702-43EE-B400-4AEA7C52A8EA}" destId="{6452E993-895D-4BA9-AE35-4B214479889A}" srcOrd="2" destOrd="0" presId="urn:microsoft.com/office/officeart/2005/8/layout/orgChart1"/>
    <dgm:cxn modelId="{1AEB791C-0490-44B1-B5C0-05B345D63789}" type="presParOf" srcId="{29C8935B-051B-435B-8EEE-D4B55D609BCD}" destId="{C48435D9-4E73-4FC1-8608-85C16EF02A0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7EE284-B89E-4728-95EB-2E35C2F3F659}" type="doc">
      <dgm:prSet loTypeId="urn:microsoft.com/office/officeart/2005/8/layout/radial1" loCatId="relationship" qsTypeId="urn:microsoft.com/office/officeart/2005/8/quickstyle/simple1#1" qsCatId="simple" csTypeId="urn:microsoft.com/office/officeart/2005/8/colors/accent1_2#1" csCatId="accent1" phldr="1"/>
      <dgm:spPr/>
    </dgm:pt>
    <dgm:pt modelId="{DCD59CBF-FAC1-40D4-B52C-C76ED5E413B9}" type="pres">
      <dgm:prSet presAssocID="{E97EE284-B89E-4728-95EB-2E35C2F3F65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EF3077F1-9A8B-4A5D-BD24-754704E8472E}" type="presOf" srcId="{E97EE284-B89E-4728-95EB-2E35C2F3F659}" destId="{DCD59CBF-FAC1-40D4-B52C-C76ED5E413B9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3244C7-9760-4863-9C66-7ECEF487F853}" type="doc">
      <dgm:prSet loTypeId="urn:microsoft.com/office/officeart/2008/layout/HorizontalMultiLevelHierarchy" loCatId="hierarchy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039EAD05-653E-4B0A-AB1B-B92E52157AE2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2400" dirty="0">
              <a:solidFill>
                <a:srgbClr val="FFFF66"/>
              </a:solidFill>
            </a:rPr>
            <a:t>ДЕЙСТВИЯ ПО РЕГУЛИРОВАНИЮ РЫНОЧНОЙ СРЕДЫ</a:t>
          </a:r>
        </a:p>
      </dgm:t>
    </dgm:pt>
    <dgm:pt modelId="{89490AC8-6DAD-4893-9166-A12D4EECCDD9}" type="parTrans" cxnId="{AC84737B-DF6B-43AD-A846-F6BA911238C4}">
      <dgm:prSet/>
      <dgm:spPr/>
      <dgm:t>
        <a:bodyPr/>
        <a:lstStyle/>
        <a:p>
          <a:endParaRPr lang="ru-RU"/>
        </a:p>
      </dgm:t>
    </dgm:pt>
    <dgm:pt modelId="{620E8911-A787-4957-8C51-0B5112521FF4}" type="sibTrans" cxnId="{AC84737B-DF6B-43AD-A846-F6BA911238C4}">
      <dgm:prSet/>
      <dgm:spPr/>
      <dgm:t>
        <a:bodyPr/>
        <a:lstStyle/>
        <a:p>
          <a:endParaRPr lang="ru-RU"/>
        </a:p>
      </dgm:t>
    </dgm:pt>
    <dgm:pt modelId="{5956CDA0-5580-4E3A-BCD2-143365691BDA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2000" b="1" dirty="0"/>
            <a:t>ОТНОСИТЕЛЬНО ТОВАРА (УСЛУГИ) - ЮРИДИЧЕСКИЕ ПРАВА И ОБЯЗАННОСТИ ЭКОНОМИЧЕСКИХ СУБЪЕКТОВ ПО ПРИОБРЕТЕНИЮ И ИСПОЛЬЗОВАНИЮ ТОВАРА (УСЛУГИ)</a:t>
          </a:r>
        </a:p>
      </dgm:t>
    </dgm:pt>
    <dgm:pt modelId="{8D5501DA-EE3D-4FB4-A38E-6D56CD191E5C}" type="parTrans" cxnId="{B1F365FB-4B31-4369-8CA4-493ED047233E}">
      <dgm:prSet/>
      <dgm:spPr/>
      <dgm:t>
        <a:bodyPr/>
        <a:lstStyle/>
        <a:p>
          <a:endParaRPr lang="ru-RU"/>
        </a:p>
      </dgm:t>
    </dgm:pt>
    <dgm:pt modelId="{1A3EDE5F-0C32-4A02-B020-3B8165CB7EFF}" type="sibTrans" cxnId="{B1F365FB-4B31-4369-8CA4-493ED047233E}">
      <dgm:prSet/>
      <dgm:spPr/>
      <dgm:t>
        <a:bodyPr/>
        <a:lstStyle/>
        <a:p>
          <a:endParaRPr lang="ru-RU"/>
        </a:p>
      </dgm:t>
    </dgm:pt>
    <dgm:pt modelId="{38C184CD-0D52-4275-A52B-398750D3A782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2000" b="1" i="0" dirty="0"/>
            <a:t>ОТНОСИТЕЛЬНО РЫНОЧНЫХ ОТНОШЕНИЙ - МЕРЫ ПО РЕГУЛИРОВАНИЮ ОТКРЫТОСТИ РЫНКА И РЕЖИМЫ, ОСНОВАННЫЕ НА СТИМУЛИРОВАНИИ ПРЕДПРИНИМАТЕЛЬСКОЙ ИНИЦИАТИВЫ</a:t>
          </a:r>
        </a:p>
      </dgm:t>
    </dgm:pt>
    <dgm:pt modelId="{0619DBFB-A55B-419B-812A-F765F589E2C8}" type="parTrans" cxnId="{61814B98-B035-455E-8B9A-24F45C1A67E6}">
      <dgm:prSet/>
      <dgm:spPr/>
      <dgm:t>
        <a:bodyPr/>
        <a:lstStyle/>
        <a:p>
          <a:endParaRPr lang="ru-RU"/>
        </a:p>
      </dgm:t>
    </dgm:pt>
    <dgm:pt modelId="{D5BEB3EB-F89C-48A5-98D2-9CC3B57C19AB}" type="sibTrans" cxnId="{61814B98-B035-455E-8B9A-24F45C1A67E6}">
      <dgm:prSet/>
      <dgm:spPr/>
      <dgm:t>
        <a:bodyPr/>
        <a:lstStyle/>
        <a:p>
          <a:endParaRPr lang="ru-RU"/>
        </a:p>
      </dgm:t>
    </dgm:pt>
    <dgm:pt modelId="{1758789B-8BE6-438E-86C8-240E293C7C82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2000" b="1" dirty="0"/>
            <a:t>ОТНОСИТЕЛЬНО ИНСТИТУЦИОНАЛЬНЫХ ФАКТОРОВ - ЗАКОНЫ, РЕГУЛИРУЮЩИЕ КОНКУРЕНЦИЮ И РАЗРЕШИТЕЛЬНЫЕ ДОКУМЕНТЫ ФОРМИРУЮЩИЕ ВОЗМОЖНОСТИ ВЗАИМОДЕЙСТВИЯ И ВЗАИМОВЛИЯНИЯ ПРЕДПРИНИМАТЕЛЬСКИХ СТРУКТУР В ПРЕДЕЛАХ ИНТЕГРИРОВАННЫХ ПРЕДПРИНИМАТЕЛЬСКИХ СИСТЕМ</a:t>
          </a:r>
        </a:p>
      </dgm:t>
    </dgm:pt>
    <dgm:pt modelId="{1DD02151-AB2E-4004-AC9C-CB0C12C19DB7}" type="parTrans" cxnId="{08230463-0C4F-4DFD-B021-A663E4A4774B}">
      <dgm:prSet/>
      <dgm:spPr/>
      <dgm:t>
        <a:bodyPr/>
        <a:lstStyle/>
        <a:p>
          <a:endParaRPr lang="ru-RU"/>
        </a:p>
      </dgm:t>
    </dgm:pt>
    <dgm:pt modelId="{B4B3D0C5-7FEE-4CAC-AB0C-DA6DCEB51D1A}" type="sibTrans" cxnId="{08230463-0C4F-4DFD-B021-A663E4A4774B}">
      <dgm:prSet/>
      <dgm:spPr/>
      <dgm:t>
        <a:bodyPr/>
        <a:lstStyle/>
        <a:p>
          <a:endParaRPr lang="ru-RU"/>
        </a:p>
      </dgm:t>
    </dgm:pt>
    <dgm:pt modelId="{D5D04E85-BD68-4D6C-9A34-D5621FD32F93}" type="pres">
      <dgm:prSet presAssocID="{1E3244C7-9760-4863-9C66-7ECEF487F85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9D3F35E-1C0F-4842-9DA1-5B46769314D1}" type="pres">
      <dgm:prSet presAssocID="{039EAD05-653E-4B0A-AB1B-B92E52157AE2}" presName="root1" presStyleCnt="0"/>
      <dgm:spPr/>
    </dgm:pt>
    <dgm:pt modelId="{D3716C7A-45D2-4967-AE40-293722114F53}" type="pres">
      <dgm:prSet presAssocID="{039EAD05-653E-4B0A-AB1B-B92E52157AE2}" presName="LevelOneTextNode" presStyleLbl="node0" presStyleIdx="0" presStyleCnt="1" custScaleX="162658">
        <dgm:presLayoutVars>
          <dgm:chPref val="3"/>
        </dgm:presLayoutVars>
      </dgm:prSet>
      <dgm:spPr/>
    </dgm:pt>
    <dgm:pt modelId="{79D01A56-F5AF-4FE2-B103-9EA4CCE5EAD1}" type="pres">
      <dgm:prSet presAssocID="{039EAD05-653E-4B0A-AB1B-B92E52157AE2}" presName="level2hierChild" presStyleCnt="0"/>
      <dgm:spPr/>
    </dgm:pt>
    <dgm:pt modelId="{9AC1262B-BF4C-4AE5-ACFC-5D5DAEB36B7D}" type="pres">
      <dgm:prSet presAssocID="{8D5501DA-EE3D-4FB4-A38E-6D56CD191E5C}" presName="conn2-1" presStyleLbl="parChTrans1D2" presStyleIdx="0" presStyleCnt="3"/>
      <dgm:spPr/>
    </dgm:pt>
    <dgm:pt modelId="{DCDB0502-4228-4633-96A8-A30ED7432289}" type="pres">
      <dgm:prSet presAssocID="{8D5501DA-EE3D-4FB4-A38E-6D56CD191E5C}" presName="connTx" presStyleLbl="parChTrans1D2" presStyleIdx="0" presStyleCnt="3"/>
      <dgm:spPr/>
    </dgm:pt>
    <dgm:pt modelId="{6ED82890-74D3-4A0B-9B35-4FEEBED8B9C6}" type="pres">
      <dgm:prSet presAssocID="{5956CDA0-5580-4E3A-BCD2-143365691BDA}" presName="root2" presStyleCnt="0"/>
      <dgm:spPr/>
    </dgm:pt>
    <dgm:pt modelId="{962F6F39-C488-4EB9-B6C8-8D0F709D29CF}" type="pres">
      <dgm:prSet presAssocID="{5956CDA0-5580-4E3A-BCD2-143365691BDA}" presName="LevelTwoTextNode" presStyleLbl="node2" presStyleIdx="0" presStyleCnt="3" custScaleX="357294" custScaleY="139734">
        <dgm:presLayoutVars>
          <dgm:chPref val="3"/>
        </dgm:presLayoutVars>
      </dgm:prSet>
      <dgm:spPr/>
    </dgm:pt>
    <dgm:pt modelId="{B55EB115-99DF-49AF-8FAE-B68915521342}" type="pres">
      <dgm:prSet presAssocID="{5956CDA0-5580-4E3A-BCD2-143365691BDA}" presName="level3hierChild" presStyleCnt="0"/>
      <dgm:spPr/>
    </dgm:pt>
    <dgm:pt modelId="{F96B479D-9368-4E9B-B542-078CAB4DC972}" type="pres">
      <dgm:prSet presAssocID="{0619DBFB-A55B-419B-812A-F765F589E2C8}" presName="conn2-1" presStyleLbl="parChTrans1D2" presStyleIdx="1" presStyleCnt="3"/>
      <dgm:spPr/>
    </dgm:pt>
    <dgm:pt modelId="{F2A81BB1-8A46-4D1C-8042-25AB58F6047D}" type="pres">
      <dgm:prSet presAssocID="{0619DBFB-A55B-419B-812A-F765F589E2C8}" presName="connTx" presStyleLbl="parChTrans1D2" presStyleIdx="1" presStyleCnt="3"/>
      <dgm:spPr/>
    </dgm:pt>
    <dgm:pt modelId="{A71F4BA8-3ED9-419D-A873-6DAD386B8A09}" type="pres">
      <dgm:prSet presAssocID="{38C184CD-0D52-4275-A52B-398750D3A782}" presName="root2" presStyleCnt="0"/>
      <dgm:spPr/>
    </dgm:pt>
    <dgm:pt modelId="{E0F6DECF-C13E-477D-A20F-8C083BD73CCD}" type="pres">
      <dgm:prSet presAssocID="{38C184CD-0D52-4275-A52B-398750D3A782}" presName="LevelTwoTextNode" presStyleLbl="node2" presStyleIdx="1" presStyleCnt="3" custScaleX="355278" custScaleY="151997">
        <dgm:presLayoutVars>
          <dgm:chPref val="3"/>
        </dgm:presLayoutVars>
      </dgm:prSet>
      <dgm:spPr/>
    </dgm:pt>
    <dgm:pt modelId="{C186A536-BDAC-4F55-9829-AA212A4D5DBD}" type="pres">
      <dgm:prSet presAssocID="{38C184CD-0D52-4275-A52B-398750D3A782}" presName="level3hierChild" presStyleCnt="0"/>
      <dgm:spPr/>
    </dgm:pt>
    <dgm:pt modelId="{834C5E4F-E8EF-4A95-8766-19554EA66200}" type="pres">
      <dgm:prSet presAssocID="{1DD02151-AB2E-4004-AC9C-CB0C12C19DB7}" presName="conn2-1" presStyleLbl="parChTrans1D2" presStyleIdx="2" presStyleCnt="3"/>
      <dgm:spPr/>
    </dgm:pt>
    <dgm:pt modelId="{17EC26D1-EA7B-442F-BBC2-E7E55C9A92BB}" type="pres">
      <dgm:prSet presAssocID="{1DD02151-AB2E-4004-AC9C-CB0C12C19DB7}" presName="connTx" presStyleLbl="parChTrans1D2" presStyleIdx="2" presStyleCnt="3"/>
      <dgm:spPr/>
    </dgm:pt>
    <dgm:pt modelId="{60C32E9C-0809-4E28-9D82-4CA869F044F8}" type="pres">
      <dgm:prSet presAssocID="{1758789B-8BE6-438E-86C8-240E293C7C82}" presName="root2" presStyleCnt="0"/>
      <dgm:spPr/>
    </dgm:pt>
    <dgm:pt modelId="{CE8A9C7B-B764-4A21-AF27-59CA1202226A}" type="pres">
      <dgm:prSet presAssocID="{1758789B-8BE6-438E-86C8-240E293C7C82}" presName="LevelTwoTextNode" presStyleLbl="node2" presStyleIdx="2" presStyleCnt="3" custScaleX="356286" custScaleY="203297">
        <dgm:presLayoutVars>
          <dgm:chPref val="3"/>
        </dgm:presLayoutVars>
      </dgm:prSet>
      <dgm:spPr/>
    </dgm:pt>
    <dgm:pt modelId="{66AAAAD6-7C6D-4646-B444-12FBDB3FCBE3}" type="pres">
      <dgm:prSet presAssocID="{1758789B-8BE6-438E-86C8-240E293C7C82}" presName="level3hierChild" presStyleCnt="0"/>
      <dgm:spPr/>
    </dgm:pt>
  </dgm:ptLst>
  <dgm:cxnLst>
    <dgm:cxn modelId="{BD1D7040-A59E-43B2-B4AB-03D089BE1043}" type="presOf" srcId="{1E3244C7-9760-4863-9C66-7ECEF487F853}" destId="{D5D04E85-BD68-4D6C-9A34-D5621FD32F93}" srcOrd="0" destOrd="0" presId="urn:microsoft.com/office/officeart/2008/layout/HorizontalMultiLevelHierarchy"/>
    <dgm:cxn modelId="{E3F6CD62-B872-4FCC-8517-B4E4A876A14F}" type="presOf" srcId="{0619DBFB-A55B-419B-812A-F765F589E2C8}" destId="{F96B479D-9368-4E9B-B542-078CAB4DC972}" srcOrd="0" destOrd="0" presId="urn:microsoft.com/office/officeart/2008/layout/HorizontalMultiLevelHierarchy"/>
    <dgm:cxn modelId="{08230463-0C4F-4DFD-B021-A663E4A4774B}" srcId="{039EAD05-653E-4B0A-AB1B-B92E52157AE2}" destId="{1758789B-8BE6-438E-86C8-240E293C7C82}" srcOrd="2" destOrd="0" parTransId="{1DD02151-AB2E-4004-AC9C-CB0C12C19DB7}" sibTransId="{B4B3D0C5-7FEE-4CAC-AB0C-DA6DCEB51D1A}"/>
    <dgm:cxn modelId="{195FDE6B-9397-4D17-98CF-AA8886400776}" type="presOf" srcId="{1DD02151-AB2E-4004-AC9C-CB0C12C19DB7}" destId="{17EC26D1-EA7B-442F-BBC2-E7E55C9A92BB}" srcOrd="1" destOrd="0" presId="urn:microsoft.com/office/officeart/2008/layout/HorizontalMultiLevelHierarchy"/>
    <dgm:cxn modelId="{AC84737B-DF6B-43AD-A846-F6BA911238C4}" srcId="{1E3244C7-9760-4863-9C66-7ECEF487F853}" destId="{039EAD05-653E-4B0A-AB1B-B92E52157AE2}" srcOrd="0" destOrd="0" parTransId="{89490AC8-6DAD-4893-9166-A12D4EECCDD9}" sibTransId="{620E8911-A787-4957-8C51-0B5112521FF4}"/>
    <dgm:cxn modelId="{6446CC84-94E5-4E04-A23F-5879D2E4E3AD}" type="presOf" srcId="{1DD02151-AB2E-4004-AC9C-CB0C12C19DB7}" destId="{834C5E4F-E8EF-4A95-8766-19554EA66200}" srcOrd="0" destOrd="0" presId="urn:microsoft.com/office/officeart/2008/layout/HorizontalMultiLevelHierarchy"/>
    <dgm:cxn modelId="{D243A193-0972-4178-BFEA-41E1649064FD}" type="presOf" srcId="{8D5501DA-EE3D-4FB4-A38E-6D56CD191E5C}" destId="{9AC1262B-BF4C-4AE5-ACFC-5D5DAEB36B7D}" srcOrd="0" destOrd="0" presId="urn:microsoft.com/office/officeart/2008/layout/HorizontalMultiLevelHierarchy"/>
    <dgm:cxn modelId="{61814B98-B035-455E-8B9A-24F45C1A67E6}" srcId="{039EAD05-653E-4B0A-AB1B-B92E52157AE2}" destId="{38C184CD-0D52-4275-A52B-398750D3A782}" srcOrd="1" destOrd="0" parTransId="{0619DBFB-A55B-419B-812A-F765F589E2C8}" sibTransId="{D5BEB3EB-F89C-48A5-98D2-9CC3B57C19AB}"/>
    <dgm:cxn modelId="{44EEC198-6E98-4DC7-B66C-C40FC1018940}" type="presOf" srcId="{38C184CD-0D52-4275-A52B-398750D3A782}" destId="{E0F6DECF-C13E-477D-A20F-8C083BD73CCD}" srcOrd="0" destOrd="0" presId="urn:microsoft.com/office/officeart/2008/layout/HorizontalMultiLevelHierarchy"/>
    <dgm:cxn modelId="{FCDD8FB9-B985-426D-8C45-AC38D64BF8EA}" type="presOf" srcId="{8D5501DA-EE3D-4FB4-A38E-6D56CD191E5C}" destId="{DCDB0502-4228-4633-96A8-A30ED7432289}" srcOrd="1" destOrd="0" presId="urn:microsoft.com/office/officeart/2008/layout/HorizontalMultiLevelHierarchy"/>
    <dgm:cxn modelId="{48DF1CD1-8AA1-41FB-AFBA-6C7946C7EEA6}" type="presOf" srcId="{5956CDA0-5580-4E3A-BCD2-143365691BDA}" destId="{962F6F39-C488-4EB9-B6C8-8D0F709D29CF}" srcOrd="0" destOrd="0" presId="urn:microsoft.com/office/officeart/2008/layout/HorizontalMultiLevelHierarchy"/>
    <dgm:cxn modelId="{30802FE4-9F02-49E5-8FFC-15B5C6575D3C}" type="presOf" srcId="{0619DBFB-A55B-419B-812A-F765F589E2C8}" destId="{F2A81BB1-8A46-4D1C-8042-25AB58F6047D}" srcOrd="1" destOrd="0" presId="urn:microsoft.com/office/officeart/2008/layout/HorizontalMultiLevelHierarchy"/>
    <dgm:cxn modelId="{905CBFE9-6DE9-4EB3-B247-FEE600B5DA40}" type="presOf" srcId="{039EAD05-653E-4B0A-AB1B-B92E52157AE2}" destId="{D3716C7A-45D2-4967-AE40-293722114F53}" srcOrd="0" destOrd="0" presId="urn:microsoft.com/office/officeart/2008/layout/HorizontalMultiLevelHierarchy"/>
    <dgm:cxn modelId="{164F09EB-50B7-4326-A36F-1CBC56D722FC}" type="presOf" srcId="{1758789B-8BE6-438E-86C8-240E293C7C82}" destId="{CE8A9C7B-B764-4A21-AF27-59CA1202226A}" srcOrd="0" destOrd="0" presId="urn:microsoft.com/office/officeart/2008/layout/HorizontalMultiLevelHierarchy"/>
    <dgm:cxn modelId="{B1F365FB-4B31-4369-8CA4-493ED047233E}" srcId="{039EAD05-653E-4B0A-AB1B-B92E52157AE2}" destId="{5956CDA0-5580-4E3A-BCD2-143365691BDA}" srcOrd="0" destOrd="0" parTransId="{8D5501DA-EE3D-4FB4-A38E-6D56CD191E5C}" sibTransId="{1A3EDE5F-0C32-4A02-B020-3B8165CB7EFF}"/>
    <dgm:cxn modelId="{DA01ED12-5BE8-4240-91AF-756C958B82B6}" type="presParOf" srcId="{D5D04E85-BD68-4D6C-9A34-D5621FD32F93}" destId="{A9D3F35E-1C0F-4842-9DA1-5B46769314D1}" srcOrd="0" destOrd="0" presId="urn:microsoft.com/office/officeart/2008/layout/HorizontalMultiLevelHierarchy"/>
    <dgm:cxn modelId="{2DB4AD31-8D58-46B2-BFAE-56E35BFF9FC2}" type="presParOf" srcId="{A9D3F35E-1C0F-4842-9DA1-5B46769314D1}" destId="{D3716C7A-45D2-4967-AE40-293722114F53}" srcOrd="0" destOrd="0" presId="urn:microsoft.com/office/officeart/2008/layout/HorizontalMultiLevelHierarchy"/>
    <dgm:cxn modelId="{E49D2A6F-E3A7-4046-9414-CB67428698D5}" type="presParOf" srcId="{A9D3F35E-1C0F-4842-9DA1-5B46769314D1}" destId="{79D01A56-F5AF-4FE2-B103-9EA4CCE5EAD1}" srcOrd="1" destOrd="0" presId="urn:microsoft.com/office/officeart/2008/layout/HorizontalMultiLevelHierarchy"/>
    <dgm:cxn modelId="{C6BBEE25-0250-4B25-8EDD-DAE5B3DCFEA1}" type="presParOf" srcId="{79D01A56-F5AF-4FE2-B103-9EA4CCE5EAD1}" destId="{9AC1262B-BF4C-4AE5-ACFC-5D5DAEB36B7D}" srcOrd="0" destOrd="0" presId="urn:microsoft.com/office/officeart/2008/layout/HorizontalMultiLevelHierarchy"/>
    <dgm:cxn modelId="{59FCBB79-7DA5-48C8-B374-BDFDED2C9F6D}" type="presParOf" srcId="{9AC1262B-BF4C-4AE5-ACFC-5D5DAEB36B7D}" destId="{DCDB0502-4228-4633-96A8-A30ED7432289}" srcOrd="0" destOrd="0" presId="urn:microsoft.com/office/officeart/2008/layout/HorizontalMultiLevelHierarchy"/>
    <dgm:cxn modelId="{A9380892-0C44-4E40-A80A-2EAB8F05F2C5}" type="presParOf" srcId="{79D01A56-F5AF-4FE2-B103-9EA4CCE5EAD1}" destId="{6ED82890-74D3-4A0B-9B35-4FEEBED8B9C6}" srcOrd="1" destOrd="0" presId="urn:microsoft.com/office/officeart/2008/layout/HorizontalMultiLevelHierarchy"/>
    <dgm:cxn modelId="{5432877B-B841-44CA-9388-E707E6C5F50C}" type="presParOf" srcId="{6ED82890-74D3-4A0B-9B35-4FEEBED8B9C6}" destId="{962F6F39-C488-4EB9-B6C8-8D0F709D29CF}" srcOrd="0" destOrd="0" presId="urn:microsoft.com/office/officeart/2008/layout/HorizontalMultiLevelHierarchy"/>
    <dgm:cxn modelId="{919CF851-6819-4351-9933-91653254373D}" type="presParOf" srcId="{6ED82890-74D3-4A0B-9B35-4FEEBED8B9C6}" destId="{B55EB115-99DF-49AF-8FAE-B68915521342}" srcOrd="1" destOrd="0" presId="urn:microsoft.com/office/officeart/2008/layout/HorizontalMultiLevelHierarchy"/>
    <dgm:cxn modelId="{03714865-55FA-439F-A57E-E8261DC1D170}" type="presParOf" srcId="{79D01A56-F5AF-4FE2-B103-9EA4CCE5EAD1}" destId="{F96B479D-9368-4E9B-B542-078CAB4DC972}" srcOrd="2" destOrd="0" presId="urn:microsoft.com/office/officeart/2008/layout/HorizontalMultiLevelHierarchy"/>
    <dgm:cxn modelId="{E6B805DD-45CF-4B5A-9ECC-0FD6572FEBC0}" type="presParOf" srcId="{F96B479D-9368-4E9B-B542-078CAB4DC972}" destId="{F2A81BB1-8A46-4D1C-8042-25AB58F6047D}" srcOrd="0" destOrd="0" presId="urn:microsoft.com/office/officeart/2008/layout/HorizontalMultiLevelHierarchy"/>
    <dgm:cxn modelId="{63FDDCEF-8397-45EE-BF09-C811A646F614}" type="presParOf" srcId="{79D01A56-F5AF-4FE2-B103-9EA4CCE5EAD1}" destId="{A71F4BA8-3ED9-419D-A873-6DAD386B8A09}" srcOrd="3" destOrd="0" presId="urn:microsoft.com/office/officeart/2008/layout/HorizontalMultiLevelHierarchy"/>
    <dgm:cxn modelId="{2B304AE6-58BB-4D86-8601-C7DBF2A67A41}" type="presParOf" srcId="{A71F4BA8-3ED9-419D-A873-6DAD386B8A09}" destId="{E0F6DECF-C13E-477D-A20F-8C083BD73CCD}" srcOrd="0" destOrd="0" presId="urn:microsoft.com/office/officeart/2008/layout/HorizontalMultiLevelHierarchy"/>
    <dgm:cxn modelId="{ECC14603-874F-4229-9DB5-86440F950D7E}" type="presParOf" srcId="{A71F4BA8-3ED9-419D-A873-6DAD386B8A09}" destId="{C186A536-BDAC-4F55-9829-AA212A4D5DBD}" srcOrd="1" destOrd="0" presId="urn:microsoft.com/office/officeart/2008/layout/HorizontalMultiLevelHierarchy"/>
    <dgm:cxn modelId="{9CA2C25E-7642-44D6-B12C-D3C75472DC1B}" type="presParOf" srcId="{79D01A56-F5AF-4FE2-B103-9EA4CCE5EAD1}" destId="{834C5E4F-E8EF-4A95-8766-19554EA66200}" srcOrd="4" destOrd="0" presId="urn:microsoft.com/office/officeart/2008/layout/HorizontalMultiLevelHierarchy"/>
    <dgm:cxn modelId="{586A4E8E-9CB2-4CF1-AFC1-3985BB9D0E6D}" type="presParOf" srcId="{834C5E4F-E8EF-4A95-8766-19554EA66200}" destId="{17EC26D1-EA7B-442F-BBC2-E7E55C9A92BB}" srcOrd="0" destOrd="0" presId="urn:microsoft.com/office/officeart/2008/layout/HorizontalMultiLevelHierarchy"/>
    <dgm:cxn modelId="{0099128C-D2B7-468B-A6F2-43A633849B85}" type="presParOf" srcId="{79D01A56-F5AF-4FE2-B103-9EA4CCE5EAD1}" destId="{60C32E9C-0809-4E28-9D82-4CA869F044F8}" srcOrd="5" destOrd="0" presId="urn:microsoft.com/office/officeart/2008/layout/HorizontalMultiLevelHierarchy"/>
    <dgm:cxn modelId="{FACD033E-F9F4-4763-A76C-A3D8AC3B6413}" type="presParOf" srcId="{60C32E9C-0809-4E28-9D82-4CA869F044F8}" destId="{CE8A9C7B-B764-4A21-AF27-59CA1202226A}" srcOrd="0" destOrd="0" presId="urn:microsoft.com/office/officeart/2008/layout/HorizontalMultiLevelHierarchy"/>
    <dgm:cxn modelId="{8B6BB4DC-AF01-4E96-8C7C-8CBC0106A9E9}" type="presParOf" srcId="{60C32E9C-0809-4E28-9D82-4CA869F044F8}" destId="{66AAAAD6-7C6D-4646-B444-12FBDB3FCBE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B29EE5-9D87-497D-8054-4C11D627DD2B}" type="doc">
      <dgm:prSet loTypeId="urn:microsoft.com/office/officeart/2005/8/layout/matrix1" loCatId="matrix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290B63FF-AB76-49F6-959C-81AF32C484B7}">
      <dgm:prSet phldrT="[Текст]"/>
      <dgm:spPr>
        <a:gradFill flip="none" rotWithShape="0">
          <a:gsLst>
            <a:gs pos="0">
              <a:schemeClr val="accent1">
                <a:tint val="6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ДЕЙСТВИЯ ПО РЕГУЛИРОВАНИЮ ПОВЕДЕНИЯ ОСНОВНЫХ СУБЪЕКТОВ ЭКОНОМИЧЕСКИХ ОТНОШЕНИЙ</a:t>
          </a:r>
        </a:p>
      </dgm:t>
    </dgm:pt>
    <dgm:pt modelId="{6E84CFB9-2DD2-4049-8003-D48C11A1BCDB}" type="parTrans" cxnId="{F8EBBCE2-1563-470C-9E9B-365DA1737B51}">
      <dgm:prSet/>
      <dgm:spPr/>
      <dgm:t>
        <a:bodyPr/>
        <a:lstStyle/>
        <a:p>
          <a:endParaRPr lang="ru-RU"/>
        </a:p>
      </dgm:t>
    </dgm:pt>
    <dgm:pt modelId="{9A964C94-95C6-4F4D-BF51-9D74135F3FA1}" type="sibTrans" cxnId="{F8EBBCE2-1563-470C-9E9B-365DA1737B51}">
      <dgm:prSet/>
      <dgm:spPr/>
      <dgm:t>
        <a:bodyPr/>
        <a:lstStyle/>
        <a:p>
          <a:endParaRPr lang="ru-RU"/>
        </a:p>
      </dgm:t>
    </dgm:pt>
    <dgm:pt modelId="{2A0AF552-D9E2-4BDD-A18A-16A279E2836F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1600" dirty="0"/>
            <a:t>ОТНОСИТЕЛЬНО ПОВЕДЕНИЯ ПОТРЕБИТЕЛЕЙ - ПРОГРАММЫ ГОСУДАРСТВЕННОГО ПООЩРЕНИЯ ПРИОБРЕТЕНИЯ И ИСПОЛЬЗОВАНИЯ КАЧЕСТВЕННОГО ТОВАРА (УСЛУГИ) И ПОДДЕРЖКА КУЛЬТУРЫ ПОТРЕБЛЕНИЯ</a:t>
          </a:r>
        </a:p>
      </dgm:t>
    </dgm:pt>
    <dgm:pt modelId="{EB2A2737-B6BE-433C-A1B1-FA0480F566DB}" type="parTrans" cxnId="{D7CBF696-2459-421A-802F-7D4C2BDECCB7}">
      <dgm:prSet/>
      <dgm:spPr/>
      <dgm:t>
        <a:bodyPr/>
        <a:lstStyle/>
        <a:p>
          <a:endParaRPr lang="ru-RU"/>
        </a:p>
      </dgm:t>
    </dgm:pt>
    <dgm:pt modelId="{AAE21751-DF2E-4920-B9B8-D4A622C87694}" type="sibTrans" cxnId="{D7CBF696-2459-421A-802F-7D4C2BDECCB7}">
      <dgm:prSet/>
      <dgm:spPr/>
      <dgm:t>
        <a:bodyPr/>
        <a:lstStyle/>
        <a:p>
          <a:endParaRPr lang="ru-RU"/>
        </a:p>
      </dgm:t>
    </dgm:pt>
    <dgm:pt modelId="{BC04FE91-456C-4ECA-99D7-4C01A2A93F58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1600" dirty="0"/>
            <a:t>ОТНОСИТЕЛЬНО ПОВЕДЕНИЯ СУБЪЕКТОВ ПРЕДПРИНИМАТЕЛЬСКОЙ ДЕЯТЕЛЬНОСТИ - СТИМУЛИРОВАНИЕ ПРОЦЕССОВ САМОРЕГУЛИРОВАНИЯ И, В СЛУЧАЕ НЕОБХОДИМОСТИ, НАВЯЗЫВАНИЕ ОБЯЗАТЕЛЬНОГО САМОРЕГУЛИРОВАНИЯ ЭЛЕМЕНТОВ КАЧЕСТВА ПРОИЗВОДСТВА ТОВАРОВ (УСЛУГ) И ПРЕДОСТАВЛЕНИЯ ИХ ПОТРЕБИТЕЛЯМ</a:t>
          </a:r>
        </a:p>
      </dgm:t>
    </dgm:pt>
    <dgm:pt modelId="{0F3BD251-BB48-4296-9BCD-7250FBBD38D2}" type="parTrans" cxnId="{A7702881-2E55-40A8-B3AA-8991EEEDC91E}">
      <dgm:prSet/>
      <dgm:spPr/>
      <dgm:t>
        <a:bodyPr/>
        <a:lstStyle/>
        <a:p>
          <a:endParaRPr lang="ru-RU"/>
        </a:p>
      </dgm:t>
    </dgm:pt>
    <dgm:pt modelId="{06D1E09D-2A85-41D9-B4A9-4FCE4F91FED6}" type="sibTrans" cxnId="{A7702881-2E55-40A8-B3AA-8991EEEDC91E}">
      <dgm:prSet/>
      <dgm:spPr/>
      <dgm:t>
        <a:bodyPr/>
        <a:lstStyle/>
        <a:p>
          <a:endParaRPr lang="ru-RU"/>
        </a:p>
      </dgm:t>
    </dgm:pt>
    <dgm:pt modelId="{3780ADC4-548B-42F4-9890-A257723B71A8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8900000" scaled="1"/>
          <a:tileRect/>
        </a:gra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1600" dirty="0"/>
            <a:t>ОТНОСИТЕЛЬНО ПОВЕДЕНИЯ ПРЕДПРИНИМАТЕЛЕЙ В РАМКАХ ИНТЕГРИРОВАННОЙ СИСТЕМЫ - ПРЯМОЕ ГОСУДАРСТВЕННОЕ РЕГУЛИРОВАНИЕ РЫНОЧНЫХ МЕХАНИЗМОВ ФУНКЦИОНИРОВАНИЯ ОТРАСЛИ С ПРИВЛЕЧЕНИЕМ ВОЗМОЖНОСТЕЙ ОСУЩЕСТВЛЕНИЯ ГОСУДАРСТВЕННОГО ПРЕДПРИНИМАТЕЛЬСТВА</a:t>
          </a:r>
        </a:p>
      </dgm:t>
    </dgm:pt>
    <dgm:pt modelId="{4A21D78D-2445-4CC9-84BB-7270526544DC}" type="parTrans" cxnId="{A19BFEB2-2AA4-4AD1-858D-90A654125262}">
      <dgm:prSet/>
      <dgm:spPr/>
      <dgm:t>
        <a:bodyPr/>
        <a:lstStyle/>
        <a:p>
          <a:endParaRPr lang="ru-RU"/>
        </a:p>
      </dgm:t>
    </dgm:pt>
    <dgm:pt modelId="{3E2E9F11-32E9-4767-93B5-A1D62BD182AC}" type="sibTrans" cxnId="{A19BFEB2-2AA4-4AD1-858D-90A654125262}">
      <dgm:prSet/>
      <dgm:spPr/>
      <dgm:t>
        <a:bodyPr/>
        <a:lstStyle/>
        <a:p>
          <a:endParaRPr lang="ru-RU"/>
        </a:p>
      </dgm:t>
    </dgm:pt>
    <dgm:pt modelId="{7C39109E-3934-4FF4-9BD2-4AB99D496C1E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1600" dirty="0"/>
            <a:t>ОТНОСИТЕЛЬНО ПОВЕДЕНИЯ ГОСУДАРСТВЕННЫХ СЛУЖАЩИХ - СПЕЦИАЛИЗИРОВАННАЯ СЕРТИФИЦИРОВАННАЯ ПОДГОТОВКА КАДРОВ ДЛЯ ОСУЩЕСТВЛЕНИЯ ПРОЦЕССОВ ГОСУДАРСТВЕННОГО РЕГУЛИРОВАНИЯ ФУНКЦИОНИРОВАНИЯ ПРЕДПРИНИМАТЕЛЬСКИХ СТРУКТУР В СФЕРЕ ТЕЛЕКОММУНИКАЦИЙ С УЧЕТОМ НАЛИЧИЯ ИНТЕГРИРОВАННЫХ ПРЕДПРИНИМАТЕЛЬСКИХ СИСТЕМ</a:t>
          </a:r>
        </a:p>
      </dgm:t>
    </dgm:pt>
    <dgm:pt modelId="{F054B078-1616-43DB-A882-D751A67444B6}" type="parTrans" cxnId="{5482B736-5229-4F8E-9290-AFFAFDAD8D6F}">
      <dgm:prSet/>
      <dgm:spPr/>
      <dgm:t>
        <a:bodyPr/>
        <a:lstStyle/>
        <a:p>
          <a:endParaRPr lang="ru-RU"/>
        </a:p>
      </dgm:t>
    </dgm:pt>
    <dgm:pt modelId="{4AECA629-067F-4A92-9B1A-8495832EE5E9}" type="sibTrans" cxnId="{5482B736-5229-4F8E-9290-AFFAFDAD8D6F}">
      <dgm:prSet/>
      <dgm:spPr/>
      <dgm:t>
        <a:bodyPr/>
        <a:lstStyle/>
        <a:p>
          <a:endParaRPr lang="ru-RU"/>
        </a:p>
      </dgm:t>
    </dgm:pt>
    <dgm:pt modelId="{22842F82-A8BE-4E4F-BFFD-FA037B57F239}" type="pres">
      <dgm:prSet presAssocID="{27B29EE5-9D87-497D-8054-4C11D627DD2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3F30516-C5A9-4E74-9105-59975823C8A4}" type="pres">
      <dgm:prSet presAssocID="{27B29EE5-9D87-497D-8054-4C11D627DD2B}" presName="matrix" presStyleCnt="0"/>
      <dgm:spPr/>
    </dgm:pt>
    <dgm:pt modelId="{AF284D14-B077-44F2-BD52-D3B30DFD1EA0}" type="pres">
      <dgm:prSet presAssocID="{27B29EE5-9D87-497D-8054-4C11D627DD2B}" presName="tile1" presStyleLbl="node1" presStyleIdx="0" presStyleCnt="4" custScaleX="98913" custScaleY="94429"/>
      <dgm:spPr/>
    </dgm:pt>
    <dgm:pt modelId="{AC15C893-B813-4709-8C8B-F9A58A2ECE01}" type="pres">
      <dgm:prSet presAssocID="{27B29EE5-9D87-497D-8054-4C11D627DD2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D333E7F-340A-4273-869A-48AE7CAE67B2}" type="pres">
      <dgm:prSet presAssocID="{27B29EE5-9D87-497D-8054-4C11D627DD2B}" presName="tile2" presStyleLbl="node1" presStyleIdx="1" presStyleCnt="4" custScaleX="98913" custScaleY="94429"/>
      <dgm:spPr/>
    </dgm:pt>
    <dgm:pt modelId="{ABA38ED6-0097-40FB-9DB9-38BA7C73079E}" type="pres">
      <dgm:prSet presAssocID="{27B29EE5-9D87-497D-8054-4C11D627DD2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36CD8FA-C81C-4808-AE1B-C49C02FAD843}" type="pres">
      <dgm:prSet presAssocID="{27B29EE5-9D87-497D-8054-4C11D627DD2B}" presName="tile3" presStyleLbl="node1" presStyleIdx="2" presStyleCnt="4" custScaleX="98913" custScaleY="94429"/>
      <dgm:spPr/>
    </dgm:pt>
    <dgm:pt modelId="{5D5807F9-02A9-49DD-B791-BB687F2CF2DC}" type="pres">
      <dgm:prSet presAssocID="{27B29EE5-9D87-497D-8054-4C11D627DD2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1E8765C-203E-4EDC-A2A4-AC14AC72A135}" type="pres">
      <dgm:prSet presAssocID="{27B29EE5-9D87-497D-8054-4C11D627DD2B}" presName="tile4" presStyleLbl="node1" presStyleIdx="3" presStyleCnt="4" custScaleX="98913" custScaleY="94429"/>
      <dgm:spPr/>
    </dgm:pt>
    <dgm:pt modelId="{F6210FF2-C51A-4037-8442-43C0CC682370}" type="pres">
      <dgm:prSet presAssocID="{27B29EE5-9D87-497D-8054-4C11D627DD2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FAA961E-0C5E-4DD5-A433-9779F08EE385}" type="pres">
      <dgm:prSet presAssocID="{27B29EE5-9D87-497D-8054-4C11D627DD2B}" presName="centerTile" presStyleLbl="fgShp" presStyleIdx="0" presStyleCnt="1" custScaleX="98913" custScaleY="94429">
        <dgm:presLayoutVars>
          <dgm:chMax val="0"/>
          <dgm:chPref val="0"/>
        </dgm:presLayoutVars>
      </dgm:prSet>
      <dgm:spPr/>
    </dgm:pt>
  </dgm:ptLst>
  <dgm:cxnLst>
    <dgm:cxn modelId="{7405060C-C132-4B74-9208-96225F2F2E2A}" type="presOf" srcId="{2A0AF552-D9E2-4BDD-A18A-16A279E2836F}" destId="{AC15C893-B813-4709-8C8B-F9A58A2ECE01}" srcOrd="1" destOrd="0" presId="urn:microsoft.com/office/officeart/2005/8/layout/matrix1"/>
    <dgm:cxn modelId="{6158A510-480C-45CE-9230-6619C5BACADE}" type="presOf" srcId="{3780ADC4-548B-42F4-9890-A257723B71A8}" destId="{C36CD8FA-C81C-4808-AE1B-C49C02FAD843}" srcOrd="0" destOrd="0" presId="urn:microsoft.com/office/officeart/2005/8/layout/matrix1"/>
    <dgm:cxn modelId="{54F86A23-9DC3-4944-8657-CC13FFAD8343}" type="presOf" srcId="{7C39109E-3934-4FF4-9BD2-4AB99D496C1E}" destId="{F6210FF2-C51A-4037-8442-43C0CC682370}" srcOrd="1" destOrd="0" presId="urn:microsoft.com/office/officeart/2005/8/layout/matrix1"/>
    <dgm:cxn modelId="{5482B736-5229-4F8E-9290-AFFAFDAD8D6F}" srcId="{290B63FF-AB76-49F6-959C-81AF32C484B7}" destId="{7C39109E-3934-4FF4-9BD2-4AB99D496C1E}" srcOrd="3" destOrd="0" parTransId="{F054B078-1616-43DB-A882-D751A67444B6}" sibTransId="{4AECA629-067F-4A92-9B1A-8495832EE5E9}"/>
    <dgm:cxn modelId="{A7702881-2E55-40A8-B3AA-8991EEEDC91E}" srcId="{290B63FF-AB76-49F6-959C-81AF32C484B7}" destId="{BC04FE91-456C-4ECA-99D7-4C01A2A93F58}" srcOrd="1" destOrd="0" parTransId="{0F3BD251-BB48-4296-9BCD-7250FBBD38D2}" sibTransId="{06D1E09D-2A85-41D9-B4A9-4FCE4F91FED6}"/>
    <dgm:cxn modelId="{7D096587-ACB4-4C59-BA69-AE87A21D1DE4}" type="presOf" srcId="{7C39109E-3934-4FF4-9BD2-4AB99D496C1E}" destId="{B1E8765C-203E-4EDC-A2A4-AC14AC72A135}" srcOrd="0" destOrd="0" presId="urn:microsoft.com/office/officeart/2005/8/layout/matrix1"/>
    <dgm:cxn modelId="{D7CBF696-2459-421A-802F-7D4C2BDECCB7}" srcId="{290B63FF-AB76-49F6-959C-81AF32C484B7}" destId="{2A0AF552-D9E2-4BDD-A18A-16A279E2836F}" srcOrd="0" destOrd="0" parTransId="{EB2A2737-B6BE-433C-A1B1-FA0480F566DB}" sibTransId="{AAE21751-DF2E-4920-B9B8-D4A622C87694}"/>
    <dgm:cxn modelId="{9478EAAB-0D29-44AD-ACCD-EDCB222C7E1D}" type="presOf" srcId="{290B63FF-AB76-49F6-959C-81AF32C484B7}" destId="{CFAA961E-0C5E-4DD5-A433-9779F08EE385}" srcOrd="0" destOrd="0" presId="urn:microsoft.com/office/officeart/2005/8/layout/matrix1"/>
    <dgm:cxn modelId="{138064AE-2D59-4B8D-A5FE-D25887B8869E}" type="presOf" srcId="{3780ADC4-548B-42F4-9890-A257723B71A8}" destId="{5D5807F9-02A9-49DD-B791-BB687F2CF2DC}" srcOrd="1" destOrd="0" presId="urn:microsoft.com/office/officeart/2005/8/layout/matrix1"/>
    <dgm:cxn modelId="{EC31C3B0-59BD-4426-A35D-5C393EFCB3A6}" type="presOf" srcId="{27B29EE5-9D87-497D-8054-4C11D627DD2B}" destId="{22842F82-A8BE-4E4F-BFFD-FA037B57F239}" srcOrd="0" destOrd="0" presId="urn:microsoft.com/office/officeart/2005/8/layout/matrix1"/>
    <dgm:cxn modelId="{A19BFEB2-2AA4-4AD1-858D-90A654125262}" srcId="{290B63FF-AB76-49F6-959C-81AF32C484B7}" destId="{3780ADC4-548B-42F4-9890-A257723B71A8}" srcOrd="2" destOrd="0" parTransId="{4A21D78D-2445-4CC9-84BB-7270526544DC}" sibTransId="{3E2E9F11-32E9-4767-93B5-A1D62BD182AC}"/>
    <dgm:cxn modelId="{E9AC46C2-9CEE-49DA-B633-6EB62EE5D8C2}" type="presOf" srcId="{BC04FE91-456C-4ECA-99D7-4C01A2A93F58}" destId="{6D333E7F-340A-4273-869A-48AE7CAE67B2}" srcOrd="0" destOrd="0" presId="urn:microsoft.com/office/officeart/2005/8/layout/matrix1"/>
    <dgm:cxn modelId="{9A843BCC-9A92-4E7A-A5EE-699C6CA79EF2}" type="presOf" srcId="{2A0AF552-D9E2-4BDD-A18A-16A279E2836F}" destId="{AF284D14-B077-44F2-BD52-D3B30DFD1EA0}" srcOrd="0" destOrd="0" presId="urn:microsoft.com/office/officeart/2005/8/layout/matrix1"/>
    <dgm:cxn modelId="{F8EBBCE2-1563-470C-9E9B-365DA1737B51}" srcId="{27B29EE5-9D87-497D-8054-4C11D627DD2B}" destId="{290B63FF-AB76-49F6-959C-81AF32C484B7}" srcOrd="0" destOrd="0" parTransId="{6E84CFB9-2DD2-4049-8003-D48C11A1BCDB}" sibTransId="{9A964C94-95C6-4F4D-BF51-9D74135F3FA1}"/>
    <dgm:cxn modelId="{232D1AED-6AB0-4811-9EBF-550321E7FA84}" type="presOf" srcId="{BC04FE91-456C-4ECA-99D7-4C01A2A93F58}" destId="{ABA38ED6-0097-40FB-9DB9-38BA7C73079E}" srcOrd="1" destOrd="0" presId="urn:microsoft.com/office/officeart/2005/8/layout/matrix1"/>
    <dgm:cxn modelId="{0D9301F2-6687-4EF7-9D77-CF3E709F1027}" type="presParOf" srcId="{22842F82-A8BE-4E4F-BFFD-FA037B57F239}" destId="{23F30516-C5A9-4E74-9105-59975823C8A4}" srcOrd="0" destOrd="0" presId="urn:microsoft.com/office/officeart/2005/8/layout/matrix1"/>
    <dgm:cxn modelId="{035DFA7F-A36D-4E11-80CA-30974859A193}" type="presParOf" srcId="{23F30516-C5A9-4E74-9105-59975823C8A4}" destId="{AF284D14-B077-44F2-BD52-D3B30DFD1EA0}" srcOrd="0" destOrd="0" presId="urn:microsoft.com/office/officeart/2005/8/layout/matrix1"/>
    <dgm:cxn modelId="{A435E04E-4EEB-462D-9991-DA4AB1C8ED92}" type="presParOf" srcId="{23F30516-C5A9-4E74-9105-59975823C8A4}" destId="{AC15C893-B813-4709-8C8B-F9A58A2ECE01}" srcOrd="1" destOrd="0" presId="urn:microsoft.com/office/officeart/2005/8/layout/matrix1"/>
    <dgm:cxn modelId="{962B005E-7280-49D8-8675-14C8BA3B0FCB}" type="presParOf" srcId="{23F30516-C5A9-4E74-9105-59975823C8A4}" destId="{6D333E7F-340A-4273-869A-48AE7CAE67B2}" srcOrd="2" destOrd="0" presId="urn:microsoft.com/office/officeart/2005/8/layout/matrix1"/>
    <dgm:cxn modelId="{3FBF0CAA-5732-4CD7-8C27-E343162A768E}" type="presParOf" srcId="{23F30516-C5A9-4E74-9105-59975823C8A4}" destId="{ABA38ED6-0097-40FB-9DB9-38BA7C73079E}" srcOrd="3" destOrd="0" presId="urn:microsoft.com/office/officeart/2005/8/layout/matrix1"/>
    <dgm:cxn modelId="{1085CAF5-A79E-444B-AF70-3A4AE8D59E4A}" type="presParOf" srcId="{23F30516-C5A9-4E74-9105-59975823C8A4}" destId="{C36CD8FA-C81C-4808-AE1B-C49C02FAD843}" srcOrd="4" destOrd="0" presId="urn:microsoft.com/office/officeart/2005/8/layout/matrix1"/>
    <dgm:cxn modelId="{A527EFFF-EB4D-4F3F-9F8B-522435E0BB06}" type="presParOf" srcId="{23F30516-C5A9-4E74-9105-59975823C8A4}" destId="{5D5807F9-02A9-49DD-B791-BB687F2CF2DC}" srcOrd="5" destOrd="0" presId="urn:microsoft.com/office/officeart/2005/8/layout/matrix1"/>
    <dgm:cxn modelId="{A8C0FEED-24EC-433D-9802-24A0605232EC}" type="presParOf" srcId="{23F30516-C5A9-4E74-9105-59975823C8A4}" destId="{B1E8765C-203E-4EDC-A2A4-AC14AC72A135}" srcOrd="6" destOrd="0" presId="urn:microsoft.com/office/officeart/2005/8/layout/matrix1"/>
    <dgm:cxn modelId="{FBC8ED2E-B8ED-4B6E-9494-6801ACECD527}" type="presParOf" srcId="{23F30516-C5A9-4E74-9105-59975823C8A4}" destId="{F6210FF2-C51A-4037-8442-43C0CC682370}" srcOrd="7" destOrd="0" presId="urn:microsoft.com/office/officeart/2005/8/layout/matrix1"/>
    <dgm:cxn modelId="{5FFD1084-079D-47A4-BAA0-2743CDD728F3}" type="presParOf" srcId="{22842F82-A8BE-4E4F-BFFD-FA037B57F239}" destId="{CFAA961E-0C5E-4DD5-A433-9779F08EE385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CDB77-8D9E-450C-89B0-81025E2163BA}">
      <dsp:nvSpPr>
        <dsp:cNvPr id="0" name=""/>
        <dsp:cNvSpPr/>
      </dsp:nvSpPr>
      <dsp:spPr>
        <a:xfrm>
          <a:off x="9393552" y="3144981"/>
          <a:ext cx="91440" cy="5455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55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937B5-0089-48C5-AAF2-6FE1586286BD}">
      <dsp:nvSpPr>
        <dsp:cNvPr id="0" name=""/>
        <dsp:cNvSpPr/>
      </dsp:nvSpPr>
      <dsp:spPr>
        <a:xfrm>
          <a:off x="6296024" y="1300596"/>
          <a:ext cx="3143247" cy="545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761"/>
              </a:lnTo>
              <a:lnTo>
                <a:pt x="3143247" y="272761"/>
              </a:lnTo>
              <a:lnTo>
                <a:pt x="3143247" y="5455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AC5DA-6C58-4D30-8E12-79BE8FED73D5}">
      <dsp:nvSpPr>
        <dsp:cNvPr id="0" name=""/>
        <dsp:cNvSpPr/>
      </dsp:nvSpPr>
      <dsp:spPr>
        <a:xfrm>
          <a:off x="6250304" y="3144981"/>
          <a:ext cx="91440" cy="5455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55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AB5FEB-ACF5-4717-B32B-3CF5731D6031}">
      <dsp:nvSpPr>
        <dsp:cNvPr id="0" name=""/>
        <dsp:cNvSpPr/>
      </dsp:nvSpPr>
      <dsp:spPr>
        <a:xfrm>
          <a:off x="6250304" y="1300596"/>
          <a:ext cx="91440" cy="5455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55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DB2E4-9368-4FB2-863D-17C9249BABEC}">
      <dsp:nvSpPr>
        <dsp:cNvPr id="0" name=""/>
        <dsp:cNvSpPr/>
      </dsp:nvSpPr>
      <dsp:spPr>
        <a:xfrm>
          <a:off x="3107057" y="3144981"/>
          <a:ext cx="91440" cy="5455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55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8ADB7-38ED-45D8-B94E-29E8445140D8}">
      <dsp:nvSpPr>
        <dsp:cNvPr id="0" name=""/>
        <dsp:cNvSpPr/>
      </dsp:nvSpPr>
      <dsp:spPr>
        <a:xfrm>
          <a:off x="3152777" y="1300596"/>
          <a:ext cx="3143247" cy="545522"/>
        </a:xfrm>
        <a:custGeom>
          <a:avLst/>
          <a:gdLst/>
          <a:ahLst/>
          <a:cxnLst/>
          <a:rect l="0" t="0" r="0" b="0"/>
          <a:pathLst>
            <a:path>
              <a:moveTo>
                <a:pt x="3143247" y="0"/>
              </a:moveTo>
              <a:lnTo>
                <a:pt x="3143247" y="272761"/>
              </a:lnTo>
              <a:lnTo>
                <a:pt x="0" y="272761"/>
              </a:lnTo>
              <a:lnTo>
                <a:pt x="0" y="5455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A26C3-FE5E-4176-AFD3-02CA2A1F18D0}">
      <dsp:nvSpPr>
        <dsp:cNvPr id="0" name=""/>
        <dsp:cNvSpPr/>
      </dsp:nvSpPr>
      <dsp:spPr>
        <a:xfrm>
          <a:off x="4997162" y="1733"/>
          <a:ext cx="2597725" cy="1298862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  <a:outerShdw blurRad="152400" dist="317500" dir="5400000" sx="90000" sy="-19000" rotWithShape="0">
            <a:prstClr val="black">
              <a:alpha val="15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9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ОСОБЕННОСТИ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9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РЫНОЧНОЙ СРЕДЫ</a:t>
          </a:r>
          <a:r>
            <a:rPr kumimoji="0" lang="ru-RU" altLang="uk-UA" sz="1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 </a:t>
          </a:r>
        </a:p>
      </dsp:txBody>
      <dsp:txXfrm>
        <a:off x="4997162" y="1733"/>
        <a:ext cx="2597725" cy="1298862"/>
      </dsp:txXfrm>
    </dsp:sp>
    <dsp:sp modelId="{3A121EF7-0F24-4AF2-987B-FBABAE749EE0}">
      <dsp:nvSpPr>
        <dsp:cNvPr id="0" name=""/>
        <dsp:cNvSpPr/>
      </dsp:nvSpPr>
      <dsp:spPr>
        <a:xfrm>
          <a:off x="1853914" y="1846118"/>
          <a:ext cx="2597725" cy="1298862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81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9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ОСОБЕННОСТИ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9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 ТОВАРА (УСЛУГИ)</a:t>
          </a:r>
          <a:r>
            <a:rPr kumimoji="0" lang="ru-RU" altLang="uk-UA" sz="1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 </a:t>
          </a:r>
        </a:p>
      </dsp:txBody>
      <dsp:txXfrm>
        <a:off x="1853914" y="1846118"/>
        <a:ext cx="2597725" cy="1298862"/>
      </dsp:txXfrm>
    </dsp:sp>
    <dsp:sp modelId="{EA977A84-A2D8-4D66-9A1D-A7AD59088BF8}">
      <dsp:nvSpPr>
        <dsp:cNvPr id="0" name=""/>
        <dsp:cNvSpPr/>
      </dsp:nvSpPr>
      <dsp:spPr>
        <a:xfrm>
          <a:off x="1853914" y="3690503"/>
          <a:ext cx="2597725" cy="1298862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reflection blurRad="6350" stA="50000" endA="275" endPos="40000" dist="101600" dir="5400000" sy="-100000" algn="bl" rotWithShape="0"/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9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КОМПЛИМЕНТАРНОСТЬ</a:t>
          </a:r>
          <a:r>
            <a:rPr kumimoji="0" lang="ru-RU" altLang="uk-UA" sz="1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 </a:t>
          </a:r>
        </a:p>
      </dsp:txBody>
      <dsp:txXfrm>
        <a:off x="1853914" y="3690503"/>
        <a:ext cx="2597725" cy="1298862"/>
      </dsp:txXfrm>
    </dsp:sp>
    <dsp:sp modelId="{708D1D68-B923-44B6-8F35-580943609B36}">
      <dsp:nvSpPr>
        <dsp:cNvPr id="0" name=""/>
        <dsp:cNvSpPr/>
      </dsp:nvSpPr>
      <dsp:spPr>
        <a:xfrm>
          <a:off x="4997162" y="1846118"/>
          <a:ext cx="2597725" cy="1298862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81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9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ОСОБЕННОСТИ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9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 РЫНКА </a:t>
          </a:r>
        </a:p>
      </dsp:txBody>
      <dsp:txXfrm>
        <a:off x="4997162" y="1846118"/>
        <a:ext cx="2597725" cy="1298862"/>
      </dsp:txXfrm>
    </dsp:sp>
    <dsp:sp modelId="{304C69AA-4050-439C-9E45-A42EDAEF2EB6}">
      <dsp:nvSpPr>
        <dsp:cNvPr id="0" name=""/>
        <dsp:cNvSpPr/>
      </dsp:nvSpPr>
      <dsp:spPr>
        <a:xfrm>
          <a:off x="4997162" y="3690503"/>
          <a:ext cx="2597725" cy="1298862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reflection blurRad="6350" stA="50000" endA="275" endPos="40000" dist="101600" dir="5400000" sy="-100000" algn="bl" rotWithShape="0"/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9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ЖЕСТКАЯ ОЛИГОПОЛИЯ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9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С ЭФФЕКТОМ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9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МОНОПОЛЬНОГО ЗОНТИКА</a:t>
          </a:r>
          <a:r>
            <a:rPr kumimoji="0" lang="ru-RU" altLang="uk-UA" sz="1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 </a:t>
          </a:r>
        </a:p>
      </dsp:txBody>
      <dsp:txXfrm>
        <a:off x="4997162" y="3690503"/>
        <a:ext cx="2597725" cy="1298862"/>
      </dsp:txXfrm>
    </dsp:sp>
    <dsp:sp modelId="{5099CC41-E140-4744-A194-A4D7B1710B68}">
      <dsp:nvSpPr>
        <dsp:cNvPr id="0" name=""/>
        <dsp:cNvSpPr/>
      </dsp:nvSpPr>
      <dsp:spPr>
        <a:xfrm>
          <a:off x="8140409" y="1846118"/>
          <a:ext cx="2597725" cy="1298862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81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9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ОСОБЕННОСТИ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9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 ИНСТИТУЦИОНАЛЬНЫХ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9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СВЯЗЕЙ </a:t>
          </a:r>
        </a:p>
      </dsp:txBody>
      <dsp:txXfrm>
        <a:off x="8140409" y="1846118"/>
        <a:ext cx="2597725" cy="1298862"/>
      </dsp:txXfrm>
    </dsp:sp>
    <dsp:sp modelId="{741D2B18-D9E5-474E-B514-508A8E85E2DD}">
      <dsp:nvSpPr>
        <dsp:cNvPr id="0" name=""/>
        <dsp:cNvSpPr/>
      </dsp:nvSpPr>
      <dsp:spPr>
        <a:xfrm>
          <a:off x="8140409" y="3690503"/>
          <a:ext cx="2597725" cy="1298862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reflection blurRad="6350" stA="50000" endA="275" endPos="40000" dist="101600" dir="5400000" sy="-100000" algn="bl" rotWithShape="0"/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9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ЧЕТКОЕ ПРОЯВЛЕНИЕ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9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СЕТЕВЫХ ВНЕШНИХ ЭФФЕКТОВ</a:t>
          </a:r>
          <a:r>
            <a:rPr kumimoji="0" lang="ru-RU" altLang="uk-UA" sz="1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 </a:t>
          </a:r>
        </a:p>
      </dsp:txBody>
      <dsp:txXfrm>
        <a:off x="8140409" y="3690503"/>
        <a:ext cx="2597725" cy="1298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94C8D-EE15-40DD-A4B2-D80FBADC2ACA}">
      <dsp:nvSpPr>
        <dsp:cNvPr id="0" name=""/>
        <dsp:cNvSpPr/>
      </dsp:nvSpPr>
      <dsp:spPr>
        <a:xfrm>
          <a:off x="10552944" y="3433605"/>
          <a:ext cx="91440" cy="5386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D60B6-59C1-4BAA-8DA1-EDE51D3B7AA8}">
      <dsp:nvSpPr>
        <dsp:cNvPr id="0" name=""/>
        <dsp:cNvSpPr/>
      </dsp:nvSpPr>
      <dsp:spPr>
        <a:xfrm>
          <a:off x="5943600" y="1612616"/>
          <a:ext cx="4655064" cy="538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301"/>
              </a:lnTo>
              <a:lnTo>
                <a:pt x="4655064" y="269301"/>
              </a:lnTo>
              <a:lnTo>
                <a:pt x="4655064" y="53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9FC5B6-C484-41B2-884F-ACA03125A9BA}">
      <dsp:nvSpPr>
        <dsp:cNvPr id="0" name=""/>
        <dsp:cNvSpPr/>
      </dsp:nvSpPr>
      <dsp:spPr>
        <a:xfrm>
          <a:off x="7449568" y="3433605"/>
          <a:ext cx="91440" cy="5386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15E47-312E-4519-A63B-429FEA491CDD}">
      <dsp:nvSpPr>
        <dsp:cNvPr id="0" name=""/>
        <dsp:cNvSpPr/>
      </dsp:nvSpPr>
      <dsp:spPr>
        <a:xfrm>
          <a:off x="5943600" y="1612616"/>
          <a:ext cx="1551688" cy="538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301"/>
              </a:lnTo>
              <a:lnTo>
                <a:pt x="1551688" y="269301"/>
              </a:lnTo>
              <a:lnTo>
                <a:pt x="1551688" y="53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E0169-992F-48B0-B93C-127AFDC691E9}">
      <dsp:nvSpPr>
        <dsp:cNvPr id="0" name=""/>
        <dsp:cNvSpPr/>
      </dsp:nvSpPr>
      <dsp:spPr>
        <a:xfrm>
          <a:off x="4346191" y="3433605"/>
          <a:ext cx="91440" cy="5386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60F1CA-828C-4FBA-ABA0-CE4829E45166}">
      <dsp:nvSpPr>
        <dsp:cNvPr id="0" name=""/>
        <dsp:cNvSpPr/>
      </dsp:nvSpPr>
      <dsp:spPr>
        <a:xfrm>
          <a:off x="4391911" y="1612616"/>
          <a:ext cx="1551688" cy="538602"/>
        </a:xfrm>
        <a:custGeom>
          <a:avLst/>
          <a:gdLst/>
          <a:ahLst/>
          <a:cxnLst/>
          <a:rect l="0" t="0" r="0" b="0"/>
          <a:pathLst>
            <a:path>
              <a:moveTo>
                <a:pt x="1551688" y="0"/>
              </a:moveTo>
              <a:lnTo>
                <a:pt x="1551688" y="269301"/>
              </a:lnTo>
              <a:lnTo>
                <a:pt x="0" y="269301"/>
              </a:lnTo>
              <a:lnTo>
                <a:pt x="0" y="53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65110-0A32-4AF6-88A7-FC4A21ECCF04}">
      <dsp:nvSpPr>
        <dsp:cNvPr id="0" name=""/>
        <dsp:cNvSpPr/>
      </dsp:nvSpPr>
      <dsp:spPr>
        <a:xfrm>
          <a:off x="1242815" y="3433605"/>
          <a:ext cx="91440" cy="5386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B566B-DA20-4B79-BE94-9E67CD161B4D}">
      <dsp:nvSpPr>
        <dsp:cNvPr id="0" name=""/>
        <dsp:cNvSpPr/>
      </dsp:nvSpPr>
      <dsp:spPr>
        <a:xfrm>
          <a:off x="1288535" y="1612616"/>
          <a:ext cx="4655064" cy="538602"/>
        </a:xfrm>
        <a:custGeom>
          <a:avLst/>
          <a:gdLst/>
          <a:ahLst/>
          <a:cxnLst/>
          <a:rect l="0" t="0" r="0" b="0"/>
          <a:pathLst>
            <a:path>
              <a:moveTo>
                <a:pt x="4655064" y="0"/>
              </a:moveTo>
              <a:lnTo>
                <a:pt x="4655064" y="269301"/>
              </a:lnTo>
              <a:lnTo>
                <a:pt x="0" y="269301"/>
              </a:lnTo>
              <a:lnTo>
                <a:pt x="0" y="53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53B46B-7E49-4476-A95E-ED059C96F725}">
      <dsp:nvSpPr>
        <dsp:cNvPr id="0" name=""/>
        <dsp:cNvSpPr/>
      </dsp:nvSpPr>
      <dsp:spPr>
        <a:xfrm>
          <a:off x="3105152" y="330229"/>
          <a:ext cx="5676895" cy="1282386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20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СОЦИАЛЬНО-ПСИХОЛОГИЧЕСКИЕ ОСОБЕННОСТИ ПОВЕДЕНИЯ ОСНОВНЫХ СУБЪЕКТОВ ЭКОНОМИЧЕСКИХ ОТНОШЕНИЙ</a:t>
          </a:r>
          <a:endParaRPr kumimoji="0" lang="ru-RU" altLang="uk-UA" sz="2000" b="0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</a:endParaRPr>
        </a:p>
      </dsp:txBody>
      <dsp:txXfrm>
        <a:off x="3105152" y="330229"/>
        <a:ext cx="5676895" cy="1282386"/>
      </dsp:txXfrm>
    </dsp:sp>
    <dsp:sp modelId="{B6851F7A-CD01-4275-96E4-90B4C69D1421}">
      <dsp:nvSpPr>
        <dsp:cNvPr id="0" name=""/>
        <dsp:cNvSpPr/>
      </dsp:nvSpPr>
      <dsp:spPr>
        <a:xfrm>
          <a:off x="6148" y="2151219"/>
          <a:ext cx="2564773" cy="1282386"/>
        </a:xfrm>
        <a:prstGeom prst="rect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6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ОСОБЕННОСТИ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6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ПОВЕДЕНИЯ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6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ПОТРЕБИТЕЛЕЙ</a:t>
          </a:r>
          <a:r>
            <a:rPr kumimoji="0" lang="ru-RU" altLang="uk-UA" sz="1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 </a:t>
          </a:r>
        </a:p>
      </dsp:txBody>
      <dsp:txXfrm>
        <a:off x="6148" y="2151219"/>
        <a:ext cx="2564773" cy="1282386"/>
      </dsp:txXfrm>
    </dsp:sp>
    <dsp:sp modelId="{857C8419-AD0B-4FF9-B3EA-BF067267CEE2}">
      <dsp:nvSpPr>
        <dsp:cNvPr id="0" name=""/>
        <dsp:cNvSpPr/>
      </dsp:nvSpPr>
      <dsp:spPr>
        <a:xfrm>
          <a:off x="6148" y="3972208"/>
          <a:ext cx="2564773" cy="1282386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  <a:reflection blurRad="6350" stA="50000" endA="300" endPos="55500" dist="101600" dir="5400000" sy="-100000" algn="bl" rotWithShape="0"/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6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ЭФФЕКТ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6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«ИНФОРМАЦИОННОГО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6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ГОЛОДА»</a:t>
          </a:r>
        </a:p>
      </dsp:txBody>
      <dsp:txXfrm>
        <a:off x="6148" y="3972208"/>
        <a:ext cx="2564773" cy="1282386"/>
      </dsp:txXfrm>
    </dsp:sp>
    <dsp:sp modelId="{5011203C-C318-4E95-9C3D-26D3AFB12AA1}">
      <dsp:nvSpPr>
        <dsp:cNvPr id="0" name=""/>
        <dsp:cNvSpPr/>
      </dsp:nvSpPr>
      <dsp:spPr>
        <a:xfrm>
          <a:off x="3109525" y="2151219"/>
          <a:ext cx="2564773" cy="1282386"/>
        </a:xfrm>
        <a:prstGeom prst="rect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6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ОСОБЕННОСТИ ПОВЕДЕНИЯ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6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СУБЪЕКТОВ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6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ПРЕДПРИНИМАТЕЛЬСКОЙ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6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ДЕЯТЕЛЬНОСТИ</a:t>
          </a:r>
          <a:r>
            <a:rPr kumimoji="0" lang="ru-RU" altLang="uk-UA" sz="1600" b="0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 </a:t>
          </a:r>
        </a:p>
      </dsp:txBody>
      <dsp:txXfrm>
        <a:off x="3109525" y="2151219"/>
        <a:ext cx="2564773" cy="1282386"/>
      </dsp:txXfrm>
    </dsp:sp>
    <dsp:sp modelId="{37AAF72E-F72D-442F-A83A-E7FB92FFBEF7}">
      <dsp:nvSpPr>
        <dsp:cNvPr id="0" name=""/>
        <dsp:cNvSpPr/>
      </dsp:nvSpPr>
      <dsp:spPr>
        <a:xfrm>
          <a:off x="3109525" y="3972208"/>
          <a:ext cx="2564773" cy="1282386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  <a:reflection blurRad="6350" stA="50000" endA="300" endPos="55500" dist="101600" dir="5400000" sy="-100000" algn="bl" rotWithShape="0"/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6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ЭФФЕКТ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6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«ПОГОНИ ЗА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6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ИНФОРМАЦИЕЙ»</a:t>
          </a:r>
          <a:r>
            <a:rPr kumimoji="0" lang="ru-RU" altLang="uk-UA" sz="1600" b="0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 </a:t>
          </a:r>
        </a:p>
      </dsp:txBody>
      <dsp:txXfrm>
        <a:off x="3109525" y="3972208"/>
        <a:ext cx="2564773" cy="1282386"/>
      </dsp:txXfrm>
    </dsp:sp>
    <dsp:sp modelId="{45F32045-DD89-45E8-B600-C072F7B2D398}">
      <dsp:nvSpPr>
        <dsp:cNvPr id="0" name=""/>
        <dsp:cNvSpPr/>
      </dsp:nvSpPr>
      <dsp:spPr>
        <a:xfrm>
          <a:off x="6212901" y="2151219"/>
          <a:ext cx="2564773" cy="1282386"/>
        </a:xfrm>
        <a:prstGeom prst="rect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6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ОСОБЕННОСТИ ПОВЕДЕНИЯ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6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ПРЕДПРИНИМАТЕЛЕЙ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6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В РАМКАХ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6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ИНТЕГРИРОВАННОЙ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6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СИСТЕМЫ </a:t>
          </a:r>
        </a:p>
      </dsp:txBody>
      <dsp:txXfrm>
        <a:off x="6212901" y="2151219"/>
        <a:ext cx="2564773" cy="1282386"/>
      </dsp:txXfrm>
    </dsp:sp>
    <dsp:sp modelId="{64ED6165-FA7F-4F31-B8EE-FF511F524C86}">
      <dsp:nvSpPr>
        <dsp:cNvPr id="0" name=""/>
        <dsp:cNvSpPr/>
      </dsp:nvSpPr>
      <dsp:spPr>
        <a:xfrm>
          <a:off x="6212901" y="3972208"/>
          <a:ext cx="2564773" cy="1282386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  <a:reflection blurRad="6350" stA="50000" endA="300" endPos="55500" dist="101600" dir="5400000" sy="-100000" algn="bl" rotWithShape="0"/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6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ЭФФЕКТ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6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 «ИНФОРМАЦИОННОГО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6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ДИСБАЛАНСА»</a:t>
          </a:r>
        </a:p>
      </dsp:txBody>
      <dsp:txXfrm>
        <a:off x="6212901" y="3972208"/>
        <a:ext cx="2564773" cy="1282386"/>
      </dsp:txXfrm>
    </dsp:sp>
    <dsp:sp modelId="{32842E6C-4708-459C-B49D-906E8DFAC890}">
      <dsp:nvSpPr>
        <dsp:cNvPr id="0" name=""/>
        <dsp:cNvSpPr/>
      </dsp:nvSpPr>
      <dsp:spPr>
        <a:xfrm>
          <a:off x="9316277" y="2151219"/>
          <a:ext cx="2564773" cy="1282386"/>
        </a:xfrm>
        <a:prstGeom prst="rect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6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ОСОБЕННОСТИ ПОВЕДЕНИЯ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6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ГОСУДАРСТВЕННЫХ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6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СЛУЖАЩИХ</a:t>
          </a:r>
          <a:r>
            <a:rPr kumimoji="0" lang="ru-RU" altLang="uk-UA" sz="1600" b="0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 </a:t>
          </a:r>
        </a:p>
      </dsp:txBody>
      <dsp:txXfrm>
        <a:off x="9316277" y="2151219"/>
        <a:ext cx="2564773" cy="1282386"/>
      </dsp:txXfrm>
    </dsp:sp>
    <dsp:sp modelId="{87DC779F-A3DF-47F2-86B4-85A1EBD360D6}">
      <dsp:nvSpPr>
        <dsp:cNvPr id="0" name=""/>
        <dsp:cNvSpPr/>
      </dsp:nvSpPr>
      <dsp:spPr>
        <a:xfrm>
          <a:off x="9316277" y="3972208"/>
          <a:ext cx="2564773" cy="1282386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  <a:reflection blurRad="6350" stA="50000" endA="300" endPos="55500" dist="101600" dir="5400000" sy="-100000" algn="bl" rotWithShape="0"/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6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ЭФФЕКТ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6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«ИНФОРМАЦИОННОЙ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6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rPr>
            <a:t>БЕЗДНЫ» </a:t>
          </a:r>
        </a:p>
      </dsp:txBody>
      <dsp:txXfrm>
        <a:off x="9316277" y="3972208"/>
        <a:ext cx="2564773" cy="12823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C5E4F-E8EF-4A95-8766-19554EA66200}">
      <dsp:nvSpPr>
        <dsp:cNvPr id="0" name=""/>
        <dsp:cNvSpPr/>
      </dsp:nvSpPr>
      <dsp:spPr>
        <a:xfrm>
          <a:off x="1465396" y="2239172"/>
          <a:ext cx="538031" cy="1401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9015" y="0"/>
              </a:lnTo>
              <a:lnTo>
                <a:pt x="269015" y="1401387"/>
              </a:lnTo>
              <a:lnTo>
                <a:pt x="538031" y="14013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696884" y="2902338"/>
        <a:ext cx="75056" cy="75056"/>
      </dsp:txXfrm>
    </dsp:sp>
    <dsp:sp modelId="{F96B479D-9368-4E9B-B542-078CAB4DC972}">
      <dsp:nvSpPr>
        <dsp:cNvPr id="0" name=""/>
        <dsp:cNvSpPr/>
      </dsp:nvSpPr>
      <dsp:spPr>
        <a:xfrm>
          <a:off x="1465396" y="1978510"/>
          <a:ext cx="538031" cy="260662"/>
        </a:xfrm>
        <a:custGeom>
          <a:avLst/>
          <a:gdLst/>
          <a:ahLst/>
          <a:cxnLst/>
          <a:rect l="0" t="0" r="0" b="0"/>
          <a:pathLst>
            <a:path>
              <a:moveTo>
                <a:pt x="0" y="260662"/>
              </a:moveTo>
              <a:lnTo>
                <a:pt x="269015" y="260662"/>
              </a:lnTo>
              <a:lnTo>
                <a:pt x="269015" y="0"/>
              </a:lnTo>
              <a:lnTo>
                <a:pt x="53803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719466" y="2093895"/>
        <a:ext cx="29892" cy="29892"/>
      </dsp:txXfrm>
    </dsp:sp>
    <dsp:sp modelId="{9AC1262B-BF4C-4AE5-ACFC-5D5DAEB36B7D}">
      <dsp:nvSpPr>
        <dsp:cNvPr id="0" name=""/>
        <dsp:cNvSpPr/>
      </dsp:nvSpPr>
      <dsp:spPr>
        <a:xfrm>
          <a:off x="1465396" y="577122"/>
          <a:ext cx="538031" cy="1662049"/>
        </a:xfrm>
        <a:custGeom>
          <a:avLst/>
          <a:gdLst/>
          <a:ahLst/>
          <a:cxnLst/>
          <a:rect l="0" t="0" r="0" b="0"/>
          <a:pathLst>
            <a:path>
              <a:moveTo>
                <a:pt x="0" y="1662049"/>
              </a:moveTo>
              <a:lnTo>
                <a:pt x="269015" y="1662049"/>
              </a:lnTo>
              <a:lnTo>
                <a:pt x="269015" y="0"/>
              </a:lnTo>
              <a:lnTo>
                <a:pt x="53803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1690738" y="1364473"/>
        <a:ext cx="87348" cy="87348"/>
      </dsp:txXfrm>
    </dsp:sp>
    <dsp:sp modelId="{D3716C7A-45D2-4967-AE40-293722114F53}">
      <dsp:nvSpPr>
        <dsp:cNvPr id="0" name=""/>
        <dsp:cNvSpPr/>
      </dsp:nvSpPr>
      <dsp:spPr>
        <a:xfrm rot="16200000">
          <a:off x="-1359981" y="1572136"/>
          <a:ext cx="4316683" cy="1334071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FFFF66"/>
              </a:solidFill>
            </a:rPr>
            <a:t>ДЕЙСТВИЯ ПО РЕГУЛИРОВАНИЮ РЫНОЧНОЙ СРЕДЫ</a:t>
          </a:r>
        </a:p>
      </dsp:txBody>
      <dsp:txXfrm>
        <a:off x="-1359981" y="1572136"/>
        <a:ext cx="4316683" cy="1334071"/>
      </dsp:txXfrm>
    </dsp:sp>
    <dsp:sp modelId="{962F6F39-C488-4EB9-B6C8-8D0F709D29CF}">
      <dsp:nvSpPr>
        <dsp:cNvPr id="0" name=""/>
        <dsp:cNvSpPr/>
      </dsp:nvSpPr>
      <dsp:spPr>
        <a:xfrm>
          <a:off x="2003428" y="4094"/>
          <a:ext cx="9611770" cy="1146056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ОТНОСИТЕЛЬНО ТОВАРА (УСЛУГИ) - ЮРИДИЧЕСКИЕ ПРАВА И ОБЯЗАННОСТИ ЭКОНОМИЧЕСКИХ СУБЪЕКТОВ ПО ПРИОБРЕТЕНИЮ И ИСПОЛЬЗОВАНИЮ ТОВАРА (УСЛУГИ)</a:t>
          </a:r>
        </a:p>
      </dsp:txBody>
      <dsp:txXfrm>
        <a:off x="2003428" y="4094"/>
        <a:ext cx="9611770" cy="1146056"/>
      </dsp:txXfrm>
    </dsp:sp>
    <dsp:sp modelId="{E0F6DECF-C13E-477D-A20F-8C083BD73CCD}">
      <dsp:nvSpPr>
        <dsp:cNvPr id="0" name=""/>
        <dsp:cNvSpPr/>
      </dsp:nvSpPr>
      <dsp:spPr>
        <a:xfrm>
          <a:off x="2003428" y="1355193"/>
          <a:ext cx="9557536" cy="1246633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/>
            <a:t>ОТНОСИТЕЛЬНО РЫНОЧНЫХ ОТНОШЕНИЙ - МЕРЫ ПО РЕГУЛИРОВАНИЮ ОТКРЫТОСТИ РЫНКА И РЕЖИМЫ, ОСНОВАННЫЕ НА СТИМУЛИРОВАНИИ ПРЕДПРИНИМАТЕЛЬСКОЙ ИНИЦИАТИВЫ</a:t>
          </a:r>
        </a:p>
      </dsp:txBody>
      <dsp:txXfrm>
        <a:off x="2003428" y="1355193"/>
        <a:ext cx="9557536" cy="1246633"/>
      </dsp:txXfrm>
    </dsp:sp>
    <dsp:sp modelId="{CE8A9C7B-B764-4A21-AF27-59CA1202226A}">
      <dsp:nvSpPr>
        <dsp:cNvPr id="0" name=""/>
        <dsp:cNvSpPr/>
      </dsp:nvSpPr>
      <dsp:spPr>
        <a:xfrm>
          <a:off x="2003428" y="2806869"/>
          <a:ext cx="9584653" cy="1667380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ОТНОСИТЕЛЬНО ИНСТИТУЦИОНАЛЬНЫХ ФАКТОРОВ - ЗАКОНЫ, РЕГУЛИРУЮЩИЕ КОНКУРЕНЦИЮ И РАЗРЕШИТЕЛЬНЫЕ ДОКУМЕНТЫ ФОРМИРУЮЩИЕ ВОЗМОЖНОСТИ ВЗАИМОДЕЙСТВИЯ И ВЗАИМОВЛИЯНИЯ ПРЕДПРИНИМАТЕЛЬСКИХ СТРУКТУР В ПРЕДЕЛАХ ИНТЕГРИРОВАННЫХ ПРЕДПРИНИМАТЕЛЬСКИХ СИСТЕМ</a:t>
          </a:r>
        </a:p>
      </dsp:txBody>
      <dsp:txXfrm>
        <a:off x="2003428" y="2806869"/>
        <a:ext cx="9584653" cy="16673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84D14-B077-44F2-BD52-D3B30DFD1EA0}">
      <dsp:nvSpPr>
        <dsp:cNvPr id="0" name=""/>
        <dsp:cNvSpPr/>
      </dsp:nvSpPr>
      <dsp:spPr>
        <a:xfrm rot="16200000">
          <a:off x="1654676" y="-1553512"/>
          <a:ext cx="2381040" cy="5628539"/>
        </a:xfrm>
        <a:prstGeom prst="round1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ОТНОСИТЕЛЬНО ПОВЕДЕНИЯ ПОТРЕБИТЕЛЕЙ - ПРОГРАММЫ ГОСУДАРСТВЕННОГО ПООЩРЕНИЯ ПРИОБРЕТЕНИЯ И ИСПОЛЬЗОВАНИЯ КАЧЕСТВЕННОГО ТОВАРА (УСЛУГИ) И ПОДДЕРЖКА КУЛЬТУРЫ ПОТРЕБЛЕНИЯ</a:t>
          </a:r>
        </a:p>
      </dsp:txBody>
      <dsp:txXfrm rot="5400000">
        <a:off x="30927" y="70237"/>
        <a:ext cx="5628539" cy="1785780"/>
      </dsp:txXfrm>
    </dsp:sp>
    <dsp:sp modelId="{6D333E7F-340A-4273-869A-48AE7CAE67B2}">
      <dsp:nvSpPr>
        <dsp:cNvPr id="0" name=""/>
        <dsp:cNvSpPr/>
      </dsp:nvSpPr>
      <dsp:spPr>
        <a:xfrm>
          <a:off x="5721321" y="70236"/>
          <a:ext cx="5628539" cy="2381040"/>
        </a:xfrm>
        <a:prstGeom prst="round1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ОТНОСИТЕЛЬНО ПОВЕДЕНИЯ СУБЪЕКТОВ ПРЕДПРИНИМАТЕЛЬСКОЙ ДЕЯТЕЛЬНОСТИ - СТИМУЛИРОВАНИЕ ПРОЦЕССОВ САМОРЕГУЛИРОВАНИЯ И, В СЛУЧАЕ НЕОБХОДИМОСТИ, НАВЯЗЫВАНИЕ ОБЯЗАТЕЛЬНОГО САМОРЕГУЛИРОВАНИЯ ЭЛЕМЕНТОВ КАЧЕСТВА ПРОИЗВОДСТВА ТОВАРОВ (УСЛУГ) И ПРЕДОСТАВЛЕНИЯ ИХ ПОТРЕБИТЕЛЯМ</a:t>
          </a:r>
        </a:p>
      </dsp:txBody>
      <dsp:txXfrm>
        <a:off x="5721321" y="70236"/>
        <a:ext cx="5628539" cy="1785780"/>
      </dsp:txXfrm>
    </dsp:sp>
    <dsp:sp modelId="{C36CD8FA-C81C-4808-AE1B-C49C02FAD843}">
      <dsp:nvSpPr>
        <dsp:cNvPr id="0" name=""/>
        <dsp:cNvSpPr/>
      </dsp:nvSpPr>
      <dsp:spPr>
        <a:xfrm rot="10800000">
          <a:off x="30927" y="2591750"/>
          <a:ext cx="5628539" cy="2381040"/>
        </a:xfrm>
        <a:prstGeom prst="round1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89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ОТНОСИТЕЛЬНО ПОВЕДЕНИЯ ПРЕДПРИНИМАТЕЛЕЙ В РАМКАХ ИНТЕГРИРОВАННОЙ СИСТЕМЫ - ПРЯМОЕ ГОСУДАРСТВЕННОЕ РЕГУЛИРОВАНИЕ РЫНОЧНЫХ МЕХАНИЗМОВ ФУНКЦИОНИРОВАНИЯ ОТРАСЛИ С ПРИВЛЕЧЕНИЕМ ВОЗМОЖНОСТЕЙ ОСУЩЕСТВЛЕНИЯ ГОСУДАРСТВЕННОГО ПРЕДПРИНИМАТЕЛЬСТВА</a:t>
          </a:r>
        </a:p>
      </dsp:txBody>
      <dsp:txXfrm rot="10800000">
        <a:off x="30927" y="3187010"/>
        <a:ext cx="5628539" cy="1785780"/>
      </dsp:txXfrm>
    </dsp:sp>
    <dsp:sp modelId="{B1E8765C-203E-4EDC-A2A4-AC14AC72A135}">
      <dsp:nvSpPr>
        <dsp:cNvPr id="0" name=""/>
        <dsp:cNvSpPr/>
      </dsp:nvSpPr>
      <dsp:spPr>
        <a:xfrm rot="5400000">
          <a:off x="7345070" y="968001"/>
          <a:ext cx="2381040" cy="5628539"/>
        </a:xfrm>
        <a:prstGeom prst="round1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ОТНОСИТЕЛЬНО ПОВЕДЕНИЯ ГОСУДАРСТВЕННЫХ СЛУЖАЩИХ - СПЕЦИАЛИЗИРОВАННАЯ СЕРТИФИЦИРОВАННАЯ ПОДГОТОВКА КАДРОВ ДЛЯ ОСУЩЕСТВЛЕНИЯ ПРОЦЕССОВ ГОСУДАРСТВЕННОГО РЕГУЛИРОВАНИЯ ФУНКЦИОНИРОВАНИЯ ПРЕДПРИНИМАТЕЛЬСКИХ СТРУКТУР В СФЕРЕ ТЕЛЕКОММУНИКАЦИЙ С УЧЕТОМ НАЛИЧИЯ ИНТЕГРИРОВАННЫХ ПРЕДПРИНИМАТЕЛЬСКИХ СИСТЕМ</a:t>
          </a:r>
        </a:p>
      </dsp:txBody>
      <dsp:txXfrm rot="-5400000">
        <a:off x="5721321" y="3187010"/>
        <a:ext cx="5628539" cy="1785780"/>
      </dsp:txXfrm>
    </dsp:sp>
    <dsp:sp modelId="{CFAA961E-0C5E-4DD5-A433-9779F08EE385}">
      <dsp:nvSpPr>
        <dsp:cNvPr id="0" name=""/>
        <dsp:cNvSpPr/>
      </dsp:nvSpPr>
      <dsp:spPr>
        <a:xfrm>
          <a:off x="4001832" y="1926253"/>
          <a:ext cx="3377123" cy="1190520"/>
        </a:xfrm>
        <a:prstGeom prst="roundRect">
          <a:avLst/>
        </a:prstGeom>
        <a:gradFill flip="none" rotWithShape="0">
          <a:gsLst>
            <a:gs pos="0">
              <a:schemeClr val="accent1">
                <a:tint val="6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</a:rPr>
            <a:t>ДЕЙСТВИЯ ПО РЕГУЛИРОВАНИЮ ПОВЕДЕНИЯ ОСНОВНЫХ СУБЪЕКТОВ ЭКОНОМИЧЕСКИХ ОТНОШЕНИЙ</a:t>
          </a:r>
        </a:p>
      </dsp:txBody>
      <dsp:txXfrm>
        <a:off x="4059948" y="1984369"/>
        <a:ext cx="3260891" cy="1074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424D2-6CB3-413D-910D-07D2CCA27EA7}" type="datetimeFigureOut">
              <a:rPr lang="uk-UA"/>
              <a:pPr>
                <a:defRPr/>
              </a:pPr>
              <a:t>09.06.2017</a:t>
            </a:fld>
            <a:endParaRPr lang="uk-UA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CD2C7-647D-4F03-AA63-6582D9183DA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B4E84-BA90-4785-AFD0-AC2FB55DD90A}" type="datetimeFigureOut">
              <a:rPr lang="uk-UA"/>
              <a:pPr>
                <a:defRPr/>
              </a:pPr>
              <a:t>09.06.2017</a:t>
            </a:fld>
            <a:endParaRPr lang="uk-UA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9BBCC-6658-43FB-B994-1A5C5C852BF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55953-B43F-4F1B-AC69-BE206924DE9A}" type="datetimeFigureOut">
              <a:rPr lang="uk-UA"/>
              <a:pPr>
                <a:defRPr/>
              </a:pPr>
              <a:t>09.06.2017</a:t>
            </a:fld>
            <a:endParaRPr lang="uk-UA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BA5FC-5822-4E33-8192-322319C2607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SmartArt 2">
            <a:extLst/>
          </p:cNvPr>
          <p:cNvSpPr>
            <a:spLocks noGrp="1"/>
          </p:cNvSpPr>
          <p:nvPr>
            <p:ph type="dgm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324E3-3381-4E45-96F5-6E1BC4EBCA17}" type="datetimeFigureOut">
              <a:rPr lang="uk-UA"/>
              <a:pPr>
                <a:defRPr/>
              </a:pPr>
              <a:t>09.06.2017</a:t>
            </a:fld>
            <a:endParaRPr lang="uk-UA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1847C-5373-4DC0-944A-D1E454C22EC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1F3E8-5C61-4873-861C-97E6FE84E671}" type="datetimeFigureOut">
              <a:rPr lang="uk-UA"/>
              <a:pPr>
                <a:defRPr/>
              </a:pPr>
              <a:t>09.06.2017</a:t>
            </a:fld>
            <a:endParaRPr lang="uk-UA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5447A-82FD-4F5D-AA08-44B4187E07B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5D47C-B460-4AC0-B29B-1FFA973D5874}" type="datetimeFigureOut">
              <a:rPr lang="uk-UA"/>
              <a:pPr>
                <a:defRPr/>
              </a:pPr>
              <a:t>09.06.2017</a:t>
            </a:fld>
            <a:endParaRPr lang="uk-UA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37F59-2F11-4771-8766-21AA3ED87DC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3B9F8-A3C2-4B72-9A15-DD3D9DA98344}" type="datetimeFigureOut">
              <a:rPr lang="uk-UA"/>
              <a:pPr>
                <a:defRPr/>
              </a:pPr>
              <a:t>09.06.2017</a:t>
            </a:fld>
            <a:endParaRPr lang="uk-UA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2B15A-2920-4AF3-A66F-AC3DB727B17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C29F2-2FA1-4198-8A38-C86FD82DB5D5}" type="datetimeFigureOut">
              <a:rPr lang="uk-UA"/>
              <a:pPr>
                <a:defRPr/>
              </a:pPr>
              <a:t>09.06.2017</a:t>
            </a:fld>
            <a:endParaRPr lang="uk-UA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CD35E-6578-43C6-B302-D556ECBA272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2AC47-07B4-4908-B000-A32445A24BAF}" type="datetimeFigureOut">
              <a:rPr lang="uk-UA"/>
              <a:pPr>
                <a:defRPr/>
              </a:pPr>
              <a:t>09.06.2017</a:t>
            </a:fld>
            <a:endParaRPr lang="uk-UA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B27B7-D377-4BB3-BE51-73875FBE533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8932F-AC5A-44D7-A6B5-7A472B2C0825}" type="datetimeFigureOut">
              <a:rPr lang="uk-UA"/>
              <a:pPr>
                <a:defRPr/>
              </a:pPr>
              <a:t>09.06.2017</a:t>
            </a:fld>
            <a:endParaRPr lang="uk-UA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5A81D-376E-4162-AA50-1E21B7B92D7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21188-01BE-41E4-9A1D-1DE407500A87}" type="datetimeFigureOut">
              <a:rPr lang="uk-UA"/>
              <a:pPr>
                <a:defRPr/>
              </a:pPr>
              <a:t>09.06.2017</a:t>
            </a:fld>
            <a:endParaRPr lang="uk-UA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68DA8-9D74-4A42-A96C-499AFF719D3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60597-BBDE-4EBF-A07E-9AFC8B45F869}" type="datetimeFigureOut">
              <a:rPr lang="uk-UA"/>
              <a:pPr>
                <a:defRPr/>
              </a:pPr>
              <a:t>09.06.2017</a:t>
            </a:fld>
            <a:endParaRPr lang="uk-UA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B013A-AEA4-4959-9344-E829F2DD489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/>
              <a:t>Click to edit Master title style</a:t>
            </a:r>
            <a:endParaRPr lang="uk-UA" altLang="uk-UA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/>
              <a:t>Click to edit Master text styles</a:t>
            </a:r>
          </a:p>
          <a:p>
            <a:pPr lvl="1"/>
            <a:r>
              <a:rPr lang="en-US" altLang="uk-UA"/>
              <a:t>Second level</a:t>
            </a:r>
          </a:p>
          <a:p>
            <a:pPr lvl="2"/>
            <a:r>
              <a:rPr lang="en-US" altLang="uk-UA"/>
              <a:t>Third level</a:t>
            </a:r>
          </a:p>
          <a:p>
            <a:pPr lvl="3"/>
            <a:r>
              <a:rPr lang="en-US" altLang="uk-UA"/>
              <a:t>Fourth level</a:t>
            </a:r>
          </a:p>
          <a:p>
            <a:pPr lvl="4"/>
            <a:r>
              <a:rPr lang="en-US" altLang="uk-UA"/>
              <a:t>Fifth level</a:t>
            </a:r>
            <a:endParaRPr lang="uk-UA" altLang="uk-UA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F77F20-F7F2-4C0C-BCA3-333CB6900973}" type="datetimeFigureOut">
              <a:rPr lang="uk-UA"/>
              <a:pPr>
                <a:defRPr/>
              </a:pPr>
              <a:t>09.06.2017</a:t>
            </a:fld>
            <a:endParaRPr lang="uk-UA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3A9471-0712-4E0A-87AB-D68C3C6DA9A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/>
          </p:cNvPr>
          <p:cNvSpPr>
            <a:spLocks noChangeArrowheads="1"/>
          </p:cNvSpPr>
          <p:nvPr/>
        </p:nvSpPr>
        <p:spPr bwMode="auto">
          <a:xfrm>
            <a:off x="427038" y="1041400"/>
            <a:ext cx="11307762" cy="20415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marL="590550" algn="ctr">
              <a:tabLst>
                <a:tab pos="819150" algn="l"/>
              </a:tabLst>
            </a:pPr>
            <a:r>
              <a:rPr lang="uk-UA" altLang="uk-UA" sz="3200" b="1">
                <a:solidFill>
                  <a:schemeClr val="hlink"/>
                </a:solidFill>
                <a:latin typeface="Times New Roman" pitchFamily="18" charset="0"/>
                <a:ea typeface="Arial Unicode MS"/>
                <a:cs typeface="Tahoma" pitchFamily="34" charset="0"/>
              </a:rPr>
              <a:t> </a:t>
            </a:r>
            <a:r>
              <a:rPr lang="uk-UA" altLang="uk-UA" sz="3200" b="1">
                <a:solidFill>
                  <a:schemeClr val="hlink"/>
                </a:solidFill>
                <a:ea typeface="Arial Unicode MS"/>
                <a:cs typeface="Tahoma" pitchFamily="34" charset="0"/>
              </a:rPr>
              <a:t>МЕТОДОЛОГИЧЕСКИЕ ПОДХОДЫ </a:t>
            </a:r>
          </a:p>
          <a:p>
            <a:pPr marL="590550" algn="ctr">
              <a:tabLst>
                <a:tab pos="819150" algn="l"/>
              </a:tabLst>
            </a:pPr>
            <a:r>
              <a:rPr lang="uk-UA" altLang="uk-UA" sz="3200" b="1">
                <a:solidFill>
                  <a:schemeClr val="hlink"/>
                </a:solidFill>
                <a:ea typeface="Arial Unicode MS"/>
                <a:cs typeface="Tahoma" pitchFamily="34" charset="0"/>
              </a:rPr>
              <a:t>К ГОСУДАРСТВЕННО</a:t>
            </a:r>
            <a:r>
              <a:rPr lang="ru-RU" altLang="uk-UA" sz="3200" b="1">
                <a:solidFill>
                  <a:schemeClr val="hlink"/>
                </a:solidFill>
                <a:ea typeface="Arial Unicode MS"/>
                <a:cs typeface="Tahoma" pitchFamily="34" charset="0"/>
              </a:rPr>
              <a:t>МУ</a:t>
            </a:r>
            <a:r>
              <a:rPr lang="uk-UA" altLang="uk-UA" sz="3200" b="1">
                <a:solidFill>
                  <a:schemeClr val="hlink"/>
                </a:solidFill>
                <a:ea typeface="Arial Unicode MS"/>
                <a:cs typeface="Tahoma" pitchFamily="34" charset="0"/>
              </a:rPr>
              <a:t> РЕГУЛИРОВАНИ</a:t>
            </a:r>
            <a:r>
              <a:rPr lang="ru-RU" altLang="uk-UA" sz="3200" b="1">
                <a:solidFill>
                  <a:schemeClr val="hlink"/>
                </a:solidFill>
                <a:ea typeface="Arial Unicode MS"/>
                <a:cs typeface="Tahoma" pitchFamily="34" charset="0"/>
              </a:rPr>
              <a:t>Ю</a:t>
            </a:r>
            <a:r>
              <a:rPr lang="uk-UA" altLang="uk-UA" sz="3200" b="1">
                <a:solidFill>
                  <a:schemeClr val="hlink"/>
                </a:solidFill>
                <a:ea typeface="Arial Unicode MS"/>
                <a:cs typeface="Tahoma" pitchFamily="34" charset="0"/>
              </a:rPr>
              <a:t> ИНТЕГРИРОВАННЫХ ПРЕДПРИНИМАТЕЛЬСКИХ СИСТЕМ В СФЕРЕ ТЕЛЕКОММУНИКАЦИЙ</a:t>
            </a:r>
          </a:p>
        </p:txBody>
      </p:sp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203700" y="4451350"/>
            <a:ext cx="72882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tabLst>
                <a:tab pos="342900" algn="l"/>
              </a:tabLst>
            </a:pPr>
            <a:r>
              <a:rPr lang="ru-RU" altLang="uk-UA" sz="2400"/>
              <a:t>Семкина Татьяна Витальевна</a:t>
            </a:r>
          </a:p>
          <a:p>
            <a:pPr algn="r" eaLnBrk="0" hangingPunct="0">
              <a:tabLst>
                <a:tab pos="342900" algn="l"/>
              </a:tabLst>
            </a:pPr>
            <a:r>
              <a:rPr lang="ru-RU" altLang="uk-UA" sz="2400"/>
              <a:t>доктор экономических наук, профессор</a:t>
            </a:r>
          </a:p>
          <a:p>
            <a:pPr algn="r" eaLnBrk="0" hangingPunct="0">
              <a:tabLst>
                <a:tab pos="342900" algn="l"/>
              </a:tabLst>
            </a:pPr>
            <a:r>
              <a:rPr lang="ru-RU" altLang="uk-UA" sz="2400"/>
              <a:t>Государственный университет телекоммуникаций</a:t>
            </a:r>
            <a:r>
              <a:rPr lang="uk-UA" altLang="uk-UA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3"/>
          <p:cNvSpPr txBox="1">
            <a:spLocks noChangeArrowheads="1"/>
          </p:cNvSpPr>
          <p:nvPr/>
        </p:nvSpPr>
        <p:spPr bwMode="auto">
          <a:xfrm>
            <a:off x="239713" y="85725"/>
            <a:ext cx="116395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uk-UA" sz="2400" b="1">
                <a:solidFill>
                  <a:schemeClr val="hlink"/>
                </a:solidFill>
              </a:rPr>
              <a:t>МОТИВАЦИОННЫЕ НАРУШЕНИЯ ПРИ ОСУЩЕСТВЛЕНИИ ГОСУДАРСТВЕННОГО РЕГУЛИРОВАНИЯ ФУНКЦИОНИРОВАНИЯ ИНТЕГРИРОВАННЫХ ПРЕДПРИНИМАТЕЛЬСКИХ СИСТЕМ В СФЕРЕ ТЕЛЕКОММУНИКАЦИЙ:</a:t>
            </a:r>
          </a:p>
        </p:txBody>
      </p:sp>
      <p:sp>
        <p:nvSpPr>
          <p:cNvPr id="37895" name="Text Box 7">
            <a:extLst/>
          </p:cNvPr>
          <p:cNvSpPr txBox="1">
            <a:spLocks noChangeArrowheads="1"/>
          </p:cNvSpPr>
          <p:nvPr/>
        </p:nvSpPr>
        <p:spPr bwMode="auto">
          <a:xfrm>
            <a:off x="323850" y="1425575"/>
            <a:ext cx="7764463" cy="2563813"/>
          </a:xfrm>
          <a:prstGeom prst="rect">
            <a:avLst/>
          </a:prstGeom>
          <a:ln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altLang="uk-UA" dirty="0">
                <a:solidFill>
                  <a:schemeClr val="bg1"/>
                </a:solidFill>
              </a:rPr>
              <a:t>Деформация мотивов «взаимодействия групповых интересов» и «надзора» и превращения их в мотив «погоня за рентой» при доминировании которого целью осуществления государственного регулирования становится обеспечение индивидуального корыстного интереса лиц, принимающих решения, в результате чего процесс государственного регулирования превращается в своеобразный товар, который покупают те или иные субъекты предпринимательской деятельности для улучшения своего положения на рынке и ограничения проникновения на рынок новых фирм или для увеличения своих доходов (состояния). </a:t>
            </a:r>
          </a:p>
        </p:txBody>
      </p:sp>
      <p:sp>
        <p:nvSpPr>
          <p:cNvPr id="37896" name="Text Box 8">
            <a:extLst/>
          </p:cNvPr>
          <p:cNvSpPr txBox="1">
            <a:spLocks noChangeArrowheads="1"/>
          </p:cNvSpPr>
          <p:nvPr/>
        </p:nvSpPr>
        <p:spPr bwMode="auto">
          <a:xfrm>
            <a:off x="4600575" y="4194175"/>
            <a:ext cx="7019925" cy="2289175"/>
          </a:xfrm>
          <a:prstGeom prst="rect">
            <a:avLst/>
          </a:prstGeom>
          <a:ln/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altLang="uk-UA" dirty="0">
                <a:solidFill>
                  <a:schemeClr val="bg1"/>
                </a:solidFill>
              </a:rPr>
              <a:t>Деформация мотивов «совершения сделки» и «институционального интереса» превращает их в мотив «чиновничьего выбора» целью которого становится создание для себя работы, увеличение заработной платы, осуществления карьерного роста результатом чего является значительное увеличение бюрократического аппарата осуществляющего государственное регулирование субъектов предпринимательской деятельности, в том числе функционирования интегрированных предпринимательских систем.</a:t>
            </a:r>
          </a:p>
        </p:txBody>
      </p:sp>
      <p:pic>
        <p:nvPicPr>
          <p:cNvPr id="3" name="Рисунок 2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29150"/>
            <a:ext cx="2228850" cy="22288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513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86850" y="1273175"/>
            <a:ext cx="3005138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/>
          </p:cNvPr>
          <p:cNvGraphicFramePr/>
          <p:nvPr/>
        </p:nvGraphicFramePr>
        <p:xfrm>
          <a:off x="281353" y="1659988"/>
          <a:ext cx="11746523" cy="4478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63550" y="276225"/>
            <a:ext cx="113807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b="1">
                <a:solidFill>
                  <a:schemeClr val="hlink"/>
                </a:solidFill>
              </a:rPr>
              <a:t>НАПРАВЛЕНИЯ АДАПТАЦИИ ГОСУДАРСТВЕННОГО РЕГУЛИРОВАНИЯ К ОСОБЕННОСТЯМ РЫНОЧНОГО ФУНКЦИОНИРОВАНИЯ ИНТЕГРИРОВАННЫХ ПРЕДПРИНИМАТЕЛЬСКИХ СИСТЕМ В </a:t>
            </a:r>
            <a:r>
              <a:rPr lang="ru-RU" altLang="uk-UA" sz="2400" b="1">
                <a:solidFill>
                  <a:schemeClr val="hlink"/>
                </a:solidFill>
              </a:rPr>
              <a:t>СФЕРЕ ТЕЛЕКОММУНИКАЦИЙ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716C7A-45D2-4967-AE40-293722114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3716C7A-45D2-4967-AE40-293722114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C1262B-BF4C-4AE5-ACFC-5D5DAEB36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9AC1262B-BF4C-4AE5-ACFC-5D5DAEB36B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2F6F39-C488-4EB9-B6C8-8D0F709D2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962F6F39-C488-4EB9-B6C8-8D0F709D2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6B479D-9368-4E9B-B542-078CAB4DC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F96B479D-9368-4E9B-B542-078CAB4DC9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F6DECF-C13E-477D-A20F-8C083BD73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E0F6DECF-C13E-477D-A20F-8C083BD73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4C5E4F-E8EF-4A95-8766-19554EA66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834C5E4F-E8EF-4A95-8766-19554EA662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8A9C7B-B764-4A21-AF27-59CA12022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CE8A9C7B-B764-4A21-AF27-59CA120222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463550" y="276225"/>
            <a:ext cx="113807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b="1">
                <a:solidFill>
                  <a:schemeClr val="hlink"/>
                </a:solidFill>
              </a:rPr>
              <a:t>НАПРАВЛЕНИЯ АДАПТАЦИИ ГОСУДАРСТВЕННОГО РЕГУЛИРОВАНИЯ К ОСОБЕННОСТЯМ РЫНОЧНОГО ФУНКЦИОНИРОВАНИЯ ИНТЕГРИРОВАННЫХ ПРЕДПРИНИМАТЕЛЬСКИХ СИСТЕМ В </a:t>
            </a:r>
            <a:r>
              <a:rPr lang="ru-RU" altLang="uk-UA" sz="2400" b="1">
                <a:solidFill>
                  <a:schemeClr val="hlink"/>
                </a:solidFill>
              </a:rPr>
              <a:t>СФЕРЕ ТЕЛЕКОММУНИКАЦИЙ</a:t>
            </a:r>
          </a:p>
        </p:txBody>
      </p:sp>
      <p:graphicFrame>
        <p:nvGraphicFramePr>
          <p:cNvPr id="6" name="Схема 5">
            <a:extLst/>
          </p:cNvPr>
          <p:cNvGraphicFramePr/>
          <p:nvPr/>
        </p:nvGraphicFramePr>
        <p:xfrm>
          <a:off x="464220" y="1477042"/>
          <a:ext cx="11380788" cy="5043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AA961E-0C5E-4DD5-A433-9779F08EE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CFAA961E-0C5E-4DD5-A433-9779F08EE3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284D14-B077-44F2-BD52-D3B30DFD1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AF284D14-B077-44F2-BD52-D3B30DFD1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333E7F-340A-4273-869A-48AE7CAE6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6D333E7F-340A-4273-869A-48AE7CAE67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6CD8FA-C81C-4808-AE1B-C49C02FAD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C36CD8FA-C81C-4808-AE1B-C49C02FAD8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E8765C-203E-4EDC-A2A4-AC14AC72A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B1E8765C-203E-4EDC-A2A4-AC14AC72A1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61"/>
          <p:cNvSpPr>
            <a:spLocks noGrp="1"/>
          </p:cNvSpPr>
          <p:nvPr>
            <p:ph type="title"/>
          </p:nvPr>
        </p:nvSpPr>
        <p:spPr>
          <a:xfrm>
            <a:off x="879475" y="338138"/>
            <a:ext cx="10515600" cy="382587"/>
          </a:xfrm>
        </p:spPr>
        <p:txBody>
          <a:bodyPr/>
          <a:lstStyle/>
          <a:p>
            <a:pPr eaLnBrk="1" hangingPunct="1"/>
            <a:r>
              <a:rPr lang="uk-UA" altLang="uk-UA" sz="3200" b="1">
                <a:solidFill>
                  <a:schemeClr val="hlink"/>
                </a:solidFill>
                <a:latin typeface="Arial" charset="0"/>
              </a:rPr>
              <a:t>ТЕОРИИ РАЗВИТИЯ ИНФОРМАЦИОННОЙ СФЕРЫ</a:t>
            </a:r>
            <a:endParaRPr lang="ru-RU" altLang="uk-UA" sz="3200" b="1">
              <a:solidFill>
                <a:schemeClr val="hlink"/>
              </a:solidFill>
              <a:latin typeface="Arial" charset="0"/>
            </a:endParaRPr>
          </a:p>
        </p:txBody>
      </p:sp>
      <p:graphicFrame>
        <p:nvGraphicFramePr>
          <p:cNvPr id="23626" name="Group 74">
            <a:extLst/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136650"/>
          <a:ext cx="5181600" cy="5067936"/>
        </p:xfrm>
        <a:graphic>
          <a:graphicData uri="http://schemas.openxmlformats.org/drawingml/2006/table">
            <a:tbl>
              <a:tblPr/>
              <a:tblGrid>
                <a:gridCol w="166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938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теории трансформации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7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Дж. Белл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«Грядущее постиндустриальное общество»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Дж. </a:t>
                      </a:r>
                      <a:r>
                        <a:rPr kumimoji="0" lang="ru-RU" alt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Гэлбрейт</a:t>
                      </a: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«Новое индустриальное общество»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7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Й. Шумпетер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«Теория экономического развития»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3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Д. </a:t>
                      </a:r>
                      <a:r>
                        <a:rPr kumimoji="0" lang="ru-RU" alt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Тапскотт</a:t>
                      </a: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«Электронно-цифровое общество»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6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Ф. </a:t>
                      </a:r>
                      <a:r>
                        <a:rPr kumimoji="0" lang="ru-RU" alt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Уебстер</a:t>
                      </a: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«Теории информационного общества»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23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Ф. Махлуп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«Теории фирмы: маржиналистские, </a:t>
                      </a:r>
                      <a:r>
                        <a:rPr kumimoji="0" lang="ru-RU" alt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бихевиористические</a:t>
                      </a: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и управленческие»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3635" name="Group 83">
            <a:extLst/>
          </p:cNvPr>
          <p:cNvGraphicFramePr>
            <a:graphicFrameLocks noGrp="1"/>
          </p:cNvGraphicFramePr>
          <p:nvPr>
            <p:ph sz="half" idx="2"/>
          </p:nvPr>
        </p:nvGraphicFramePr>
        <p:xfrm>
          <a:off x="6345238" y="1141413"/>
          <a:ext cx="5181600" cy="5005389"/>
        </p:xfrm>
        <a:graphic>
          <a:graphicData uri="http://schemas.openxmlformats.org/drawingml/2006/table">
            <a:tbl>
              <a:tblPr/>
              <a:tblGrid>
                <a:gridCol w="166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825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теории эволюции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82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М.Кастильс</a:t>
                      </a: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«Информационная эпоха: экономика, общество и культура»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4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М. Постер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«Второе открытие Маркса и понятие отчуждения»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А. </a:t>
                      </a:r>
                      <a:r>
                        <a:rPr kumimoji="0" lang="ru-RU" alt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Тоффлер</a:t>
                      </a: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«Третья волна»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4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Д. Харви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«Краткая история неолиберализма»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48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Е. </a:t>
                      </a:r>
                      <a:r>
                        <a:rPr kumimoji="0" lang="ru-RU" alt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Гидденс</a:t>
                      </a: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«Устройство общества»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7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Ю.Хабермасс</a:t>
                      </a: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«Моральное сознание и коммуникативное действие»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1255713"/>
            <a:ext cx="26543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323850" y="334963"/>
            <a:ext cx="113807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uk-UA" sz="2600" b="1">
                <a:solidFill>
                  <a:schemeClr val="hlink"/>
                </a:solidFill>
              </a:rPr>
              <a:t>ОСОБЕННОСТИ РЫНОЧНОГО ФУНКЦИОНИРОВАНИЯ ИНТЕГРИРОВАННЫХ ПРЕДПРИНИМАТЕЛЬСКИХ СИСТЕМ В СФЕРЕ ТЕЛЕКОММУНИКАЦИЙ</a:t>
            </a:r>
          </a:p>
        </p:txBody>
      </p:sp>
      <p:graphicFrame>
        <p:nvGraphicFramePr>
          <p:cNvPr id="2" name="Схема 1">
            <a:extLst/>
          </p:cNvPr>
          <p:cNvGraphicFramePr/>
          <p:nvPr/>
        </p:nvGraphicFramePr>
        <p:xfrm>
          <a:off x="-400050" y="1543050"/>
          <a:ext cx="12592050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AA26C3-FE5E-4176-AFD3-02CA2A1F1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12AA26C3-FE5E-4176-AFD3-02CA2A1F1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38ADB7-38ED-45D8-B94E-29E844514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6138ADB7-38ED-45D8-B94E-29E844514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121EF7-0F24-4AF2-987B-FBABAE749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3A121EF7-0F24-4AF2-987B-FBABAE749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2DB2E4-9368-4FB2-863D-17C9249BA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162DB2E4-9368-4FB2-863D-17C9249BAB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977A84-A2D8-4D66-9A1D-A7AD59088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EA977A84-A2D8-4D66-9A1D-A7AD59088B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AB5FEB-ACF5-4717-B32B-3CF5731D6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0AB5FEB-ACF5-4717-B32B-3CF5731D60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8D1D68-B923-44B6-8F35-580943609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708D1D68-B923-44B6-8F35-580943609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2AC5DA-6C58-4D30-8E12-79BE8FED7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532AC5DA-6C58-4D30-8E12-79BE8FED7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4C69AA-4050-439C-9E45-A42EDAEF2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304C69AA-4050-439C-9E45-A42EDAEF2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4937B5-0089-48C5-AAF2-6FE158628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604937B5-0089-48C5-AAF2-6FE1586286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99CC41-E140-4744-A194-A4D7B1710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5099CC41-E140-4744-A194-A4D7B1710B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3CDB77-8D9E-450C-89B0-81025E216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BA3CDB77-8D9E-450C-89B0-81025E2163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1D2B18-D9E5-474E-B514-508A8E85E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741D2B18-D9E5-474E-B514-508A8E85E2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323850" y="206375"/>
            <a:ext cx="113807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uk-UA" sz="2400" b="1">
                <a:solidFill>
                  <a:schemeClr val="hlink"/>
                </a:solidFill>
              </a:rPr>
              <a:t>ОСОБЕННОСТИ РЫНОЧНОГО ФУНКЦИОНИРОВАНИЯ ИНТЕГРИРОВАННЫХ ПРЕДПРИНИМАТЕЛЬСКИХ СИСТЕМ В СФЕРЕ ТЕЛЕКОММУНИКАЦИЙ</a:t>
            </a:r>
          </a:p>
        </p:txBody>
      </p:sp>
      <p:graphicFrame>
        <p:nvGraphicFramePr>
          <p:cNvPr id="2" name="Схема 1">
            <a:extLst/>
          </p:cNvPr>
          <p:cNvGraphicFramePr/>
          <p:nvPr/>
        </p:nvGraphicFramePr>
        <p:xfrm>
          <a:off x="133350" y="1079500"/>
          <a:ext cx="11887200" cy="558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53B46B-7E49-4476-A95E-ED059C96F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7853B46B-7E49-4476-A95E-ED059C96F7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DB566B-DA20-4B79-BE94-9E67CD161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86DB566B-DA20-4B79-BE94-9E67CD161B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851F7A-CD01-4275-96E4-90B4C69D1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B6851F7A-CD01-4275-96E4-90B4C69D14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60F1CA-828C-4FBA-ABA0-CE4829E45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2760F1CA-828C-4FBA-ABA0-CE4829E451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11203C-C318-4E95-9C3D-26D3AFB12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5011203C-C318-4E95-9C3D-26D3AFB12A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515E47-312E-4519-A63B-429FEA491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55515E47-312E-4519-A63B-429FEA491C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F32045-DD89-45E8-B600-C072F7B2D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45F32045-DD89-45E8-B600-C072F7B2D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ED60B6-59C1-4BAA-8DA1-EDE51D3B7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63ED60B6-59C1-4BAA-8DA1-EDE51D3B7A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842E6C-4708-459C-B49D-906E8DFAC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32842E6C-4708-459C-B49D-906E8DFAC8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665110-0A32-4AF6-88A7-FC4A21ECC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13665110-0A32-4AF6-88A7-FC4A21ECCF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7C8419-AD0B-4FF9-B3EA-BF067267C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57C8419-AD0B-4FF9-B3EA-BF067267CE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7E0169-992F-48B0-B93C-127AFDC69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447E0169-992F-48B0-B93C-127AFDC691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AAF72E-F72D-442F-A83A-E7FB92FFB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37AAF72E-F72D-442F-A83A-E7FB92FFBE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9FC5B6-C484-41B2-884F-ACA03125A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749FC5B6-C484-41B2-884F-ACA03125A9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D6165-FA7F-4F31-B8EE-FF511F524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64ED6165-FA7F-4F31-B8EE-FF511F524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794C8D-EE15-40DD-A4B2-D80FBADC2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C6794C8D-EE15-40DD-A4B2-D80FBADC2A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DC779F-A3DF-47F2-86B4-85A1EBD36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87DC779F-A3DF-47F2-86B4-85A1EBD36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AtOnc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0" descr="0015-010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12192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1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150"/>
          </a:xfrm>
        </p:spPr>
        <p:txBody>
          <a:bodyPr/>
          <a:lstStyle/>
          <a:p>
            <a:pPr algn="ctr" eaLnBrk="1" hangingPunct="1"/>
            <a:r>
              <a:rPr lang="uk-UA" altLang="uk-UA" sz="2800" b="1">
                <a:solidFill>
                  <a:schemeClr val="hlink"/>
                </a:solidFill>
                <a:latin typeface="Arial" charset="0"/>
              </a:rPr>
              <a:t>ТЕОРИИ ФУНКЦИОНИРОВАНИЯ ИНТЕГРИРОВАННЫХ ПРЕДПРИНИМАТЕЛЬСКИХ СИСТЕМ В СФЕРЕ ТЕЛЕКОММУНИКАЦИЙ</a:t>
            </a:r>
            <a:endParaRPr lang="ru-RU" altLang="uk-UA" sz="2800" b="1">
              <a:solidFill>
                <a:schemeClr val="hlink"/>
              </a:solidFill>
              <a:latin typeface="Arial" charset="0"/>
            </a:endParaRPr>
          </a:p>
        </p:txBody>
      </p:sp>
      <p:graphicFrame>
        <p:nvGraphicFramePr>
          <p:cNvPr id="2" name="Схема 1">
            <a:extLst/>
          </p:cNvPr>
          <p:cNvGraphicFramePr/>
          <p:nvPr/>
        </p:nvGraphicFramePr>
        <p:xfrm>
          <a:off x="-6596063" y="1274763"/>
          <a:ext cx="25119013" cy="558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везда: 6 точек 5">
            <a:extLst/>
          </p:cNvPr>
          <p:cNvSpPr/>
          <p:nvPr/>
        </p:nvSpPr>
        <p:spPr>
          <a:xfrm>
            <a:off x="4673599" y="2341336"/>
            <a:ext cx="3222172" cy="3222172"/>
          </a:xfrm>
          <a:prstGeom prst="star6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altLang="uk-UA" sz="2400" b="1" dirty="0">
                <a:solidFill>
                  <a:srgbClr val="FFFF66"/>
                </a:solidFill>
              </a:rPr>
              <a:t>ТЕОРИИ </a:t>
            </a:r>
          </a:p>
          <a:p>
            <a:pPr algn="ctr" eaLnBrk="0" hangingPunct="0">
              <a:defRPr/>
            </a:pPr>
            <a:r>
              <a:rPr lang="uk-UA" altLang="uk-UA" sz="2400" b="1" dirty="0">
                <a:solidFill>
                  <a:srgbClr val="FFFF66"/>
                </a:solidFill>
              </a:rPr>
              <a:t>ФУНКЦИОНИ-РОВАНИЯ</a:t>
            </a:r>
            <a:endParaRPr lang="ru-RU" altLang="uk-UA" sz="2400" b="1" dirty="0">
              <a:solidFill>
                <a:srgbClr val="FFFF66"/>
              </a:solidFill>
            </a:endParaRPr>
          </a:p>
        </p:txBody>
      </p:sp>
      <p:sp>
        <p:nvSpPr>
          <p:cNvPr id="7" name="Блок-схема: альтернативный процесс 6">
            <a:extLst/>
          </p:cNvPr>
          <p:cNvSpPr/>
          <p:nvPr/>
        </p:nvSpPr>
        <p:spPr>
          <a:xfrm>
            <a:off x="1733550" y="3233284"/>
            <a:ext cx="2112734" cy="1291772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ru-RU" altLang="uk-UA" sz="1900">
                <a:solidFill>
                  <a:schemeClr val="bg1"/>
                </a:solidFill>
              </a:rPr>
              <a:t>диверсификация</a:t>
            </a:r>
            <a:r>
              <a:rPr lang="ru-RU" altLang="uk-UA" sz="2000">
                <a:solidFill>
                  <a:schemeClr val="bg1"/>
                </a:solidFill>
              </a:rPr>
              <a:t> </a:t>
            </a:r>
            <a:r>
              <a:rPr lang="ru-RU" altLang="uk-UA" sz="1900">
                <a:solidFill>
                  <a:schemeClr val="bg1"/>
                </a:solidFill>
              </a:rPr>
              <a:t>производства</a:t>
            </a:r>
            <a:r>
              <a:rPr lang="ru-RU" altLang="uk-UA" sz="20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Блок-схема: альтернативный процесс 10">
            <a:extLst/>
          </p:cNvPr>
          <p:cNvSpPr/>
          <p:nvPr/>
        </p:nvSpPr>
        <p:spPr>
          <a:xfrm>
            <a:off x="7311572" y="5188404"/>
            <a:ext cx="2021114" cy="1291772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uk-UA" dirty="0">
                <a:solidFill>
                  <a:schemeClr val="bg1"/>
                </a:solidFill>
              </a:rPr>
              <a:t>глобальной </a:t>
            </a:r>
          </a:p>
          <a:p>
            <a:pPr algn="ctr" eaLnBrk="0" hangingPunct="0">
              <a:defRPr/>
            </a:pPr>
            <a:r>
              <a:rPr lang="ru-RU" altLang="uk-UA" dirty="0">
                <a:solidFill>
                  <a:schemeClr val="bg1"/>
                </a:solidFill>
              </a:rPr>
              <a:t>локализации</a:t>
            </a:r>
            <a:r>
              <a:rPr lang="ru-RU" altLang="uk-UA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Блок-схема: альтернативный процесс 11">
            <a:extLst/>
          </p:cNvPr>
          <p:cNvSpPr/>
          <p:nvPr/>
        </p:nvSpPr>
        <p:spPr>
          <a:xfrm>
            <a:off x="3536948" y="5188404"/>
            <a:ext cx="2147208" cy="1291772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uk-UA" sz="2000" dirty="0">
                <a:solidFill>
                  <a:schemeClr val="bg1"/>
                </a:solidFill>
              </a:rPr>
              <a:t>экономического</a:t>
            </a:r>
          </a:p>
          <a:p>
            <a:pPr algn="ctr" eaLnBrk="0" hangingPunct="0">
              <a:defRPr/>
            </a:pPr>
            <a:r>
              <a:rPr lang="ru-RU" altLang="uk-UA" sz="2000" dirty="0">
                <a:solidFill>
                  <a:schemeClr val="bg1"/>
                </a:solidFill>
              </a:rPr>
              <a:t> эволюционизма</a:t>
            </a:r>
            <a:r>
              <a:rPr lang="ru-RU" altLang="uk-UA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Блок-схема: альтернативный процесс 12">
            <a:extLst/>
          </p:cNvPr>
          <p:cNvSpPr/>
          <p:nvPr/>
        </p:nvSpPr>
        <p:spPr>
          <a:xfrm>
            <a:off x="8699498" y="3233284"/>
            <a:ext cx="2235201" cy="1291772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uk-UA" sz="2000" dirty="0">
                <a:solidFill>
                  <a:schemeClr val="bg1"/>
                </a:solidFill>
              </a:rPr>
              <a:t>стратегических </a:t>
            </a:r>
          </a:p>
          <a:p>
            <a:pPr algn="ctr" eaLnBrk="0" hangingPunct="0">
              <a:defRPr/>
            </a:pPr>
            <a:r>
              <a:rPr lang="ru-RU" altLang="uk-UA" sz="2000" dirty="0">
                <a:solidFill>
                  <a:schemeClr val="bg1"/>
                </a:solidFill>
              </a:rPr>
              <a:t>альянсов</a:t>
            </a:r>
            <a:r>
              <a:rPr lang="ru-RU" altLang="uk-UA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Блок-схема: альтернативный процесс 13">
            <a:extLst/>
          </p:cNvPr>
          <p:cNvSpPr/>
          <p:nvPr/>
        </p:nvSpPr>
        <p:spPr>
          <a:xfrm>
            <a:off x="7311572" y="1350962"/>
            <a:ext cx="2021114" cy="1291772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uk-UA" sz="2000" dirty="0">
                <a:solidFill>
                  <a:schemeClr val="bg1"/>
                </a:solidFill>
              </a:rPr>
              <a:t>асимметрии </a:t>
            </a:r>
          </a:p>
          <a:p>
            <a:pPr algn="ctr" eaLnBrk="0" hangingPunct="0">
              <a:defRPr/>
            </a:pPr>
            <a:r>
              <a:rPr lang="ru-RU" altLang="uk-UA" sz="2000" dirty="0">
                <a:solidFill>
                  <a:schemeClr val="bg1"/>
                </a:solidFill>
              </a:rPr>
              <a:t>информации</a:t>
            </a:r>
            <a:r>
              <a:rPr lang="ru-RU" altLang="uk-UA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Блок-схема: альтернативный процесс 14">
            <a:extLst/>
          </p:cNvPr>
          <p:cNvSpPr/>
          <p:nvPr/>
        </p:nvSpPr>
        <p:spPr>
          <a:xfrm>
            <a:off x="3536948" y="1408226"/>
            <a:ext cx="2211615" cy="1291772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uk-UA" sz="2000" dirty="0">
                <a:solidFill>
                  <a:schemeClr val="bg1"/>
                </a:solidFill>
              </a:rPr>
              <a:t>доминирующей </a:t>
            </a:r>
          </a:p>
          <a:p>
            <a:pPr algn="ctr" eaLnBrk="0" hangingPunct="0">
              <a:defRPr/>
            </a:pPr>
            <a:r>
              <a:rPr lang="ru-RU" altLang="uk-UA" sz="2000" dirty="0">
                <a:solidFill>
                  <a:schemeClr val="bg1"/>
                </a:solidFill>
              </a:rPr>
              <a:t>фирмы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ChangeArrowheads="1"/>
          </p:cNvSpPr>
          <p:nvPr/>
        </p:nvSpPr>
        <p:spPr bwMode="auto">
          <a:xfrm>
            <a:off x="95250" y="161925"/>
            <a:ext cx="11944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uk-UA" sz="2400" b="1">
                <a:solidFill>
                  <a:schemeClr val="hlink"/>
                </a:solidFill>
              </a:rPr>
              <a:t>ПОДХОДЫ К ГОСУДАРСТВЕННОМУ РЕГУЛИРОВАНИЮ</a:t>
            </a:r>
          </a:p>
          <a:p>
            <a:pPr algn="ctr" eaLnBrk="0" hangingPunct="0"/>
            <a:r>
              <a:rPr lang="ru-RU" altLang="uk-UA" sz="2400" b="1">
                <a:solidFill>
                  <a:schemeClr val="hlink"/>
                </a:solidFill>
              </a:rPr>
              <a:t>ФУНКЦИОНИРОВАНИЯ ИНТЕГРИРОВАННЫХ ПРЕДПРИНИМАТЕЛЬСКИХ </a:t>
            </a:r>
          </a:p>
          <a:p>
            <a:pPr algn="ctr" eaLnBrk="0" hangingPunct="0"/>
            <a:r>
              <a:rPr lang="ru-RU" altLang="uk-UA" sz="2400" b="1">
                <a:solidFill>
                  <a:schemeClr val="hlink"/>
                </a:solidFill>
              </a:rPr>
              <a:t>СИСТЕМ В СФЕРЕ ТЕЛЕКОММУНИКАЦИЙ </a:t>
            </a:r>
            <a:endParaRPr lang="uk-UA" altLang="uk-UA" sz="2400" b="1">
              <a:solidFill>
                <a:schemeClr val="hlink"/>
              </a:solidFill>
            </a:endParaRPr>
          </a:p>
        </p:txBody>
      </p:sp>
      <p:graphicFrame>
        <p:nvGraphicFramePr>
          <p:cNvPr id="33821" name="Group 29">
            <a:extLst/>
          </p:cNvPr>
          <p:cNvGraphicFramePr>
            <a:graphicFrameLocks noGrp="1"/>
          </p:cNvGraphicFramePr>
          <p:nvPr/>
        </p:nvGraphicFramePr>
        <p:xfrm>
          <a:off x="455613" y="1812925"/>
          <a:ext cx="4357687" cy="4891088"/>
        </p:xfrm>
        <a:graphic>
          <a:graphicData uri="http://schemas.openxmlformats.org/drawingml/2006/table">
            <a:tbl>
              <a:tblPr/>
              <a:tblGrid>
                <a:gridCol w="142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98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цель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искусственное сдерживание государством спонтанной рыночной активности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12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результат</a:t>
                      </a:r>
                      <a:r>
                        <a:rPr kumimoji="0" lang="ru-RU" alt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экономическая эффективность функционирования субъектов предпринимательской деятельности и экономики в целом (наличие экономической составляющей государственного регулирования)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421" name="Text Box 30"/>
          <p:cNvSpPr txBox="1">
            <a:spLocks noChangeArrowheads="1"/>
          </p:cNvSpPr>
          <p:nvPr/>
        </p:nvSpPr>
        <p:spPr bwMode="auto">
          <a:xfrm>
            <a:off x="1195388" y="1362075"/>
            <a:ext cx="9580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altLang="uk-UA"/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444500" y="1374775"/>
            <a:ext cx="11245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uk-UA" sz="2000" b="1"/>
              <a:t>В ТЕОРИЯХ РЫНОЧНОЙ ЭКОНОМИКИ</a:t>
            </a:r>
          </a:p>
        </p:txBody>
      </p:sp>
      <p:graphicFrame>
        <p:nvGraphicFramePr>
          <p:cNvPr id="33891" name="Group 99">
            <a:extLst/>
          </p:cNvPr>
          <p:cNvGraphicFramePr>
            <a:graphicFrameLocks noGrp="1"/>
          </p:cNvGraphicFramePr>
          <p:nvPr/>
        </p:nvGraphicFramePr>
        <p:xfrm>
          <a:off x="5027613" y="1789113"/>
          <a:ext cx="6778625" cy="4921250"/>
        </p:xfrm>
        <a:graphic>
          <a:graphicData uri="http://schemas.openxmlformats.org/drawingml/2006/table">
            <a:tbl>
              <a:tblPr/>
              <a:tblGrid>
                <a:gridCol w="3389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9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732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элективная модель</a:t>
                      </a:r>
                      <a:r>
                        <a:rPr kumimoji="0" lang="ru-RU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ru-RU" alt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устранение государством трудностей функционирования субъектов предпринимательской деятельности на рынке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директивная модель</a:t>
                      </a:r>
                      <a:r>
                        <a:rPr kumimoji="0" lang="ru-RU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ru-RU" alt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стимулирование государством развития отдельных форм субъектов предпринимательской деятельности и стандартов производства товаров (услуг)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38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модели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66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запретная модель</a:t>
                      </a:r>
                      <a:r>
                        <a:rPr kumimoji="0" lang="ru-RU" altLang="uk-U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kumimoji="0" lang="ru-RU" alt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наложение государством ограничений на товары или услуги, которые уже стали (или могут стать) доступными на рынке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прескриптная</a:t>
                      </a:r>
                      <a:r>
                        <a:rPr kumimoji="0" lang="ru-RU" alt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 модель</a:t>
                      </a:r>
                      <a:r>
                        <a:rPr kumimoji="0" lang="ru-RU" alt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определение государством единолично критериев функционирования субъектов </a:t>
                      </a:r>
                      <a:r>
                        <a:rPr kumimoji="0" lang="ru-RU" alt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предприни-мательской</a:t>
                      </a: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деятельности и производства товаров и услуг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ChangeArrowheads="1"/>
          </p:cNvSpPr>
          <p:nvPr/>
        </p:nvSpPr>
        <p:spPr bwMode="auto">
          <a:xfrm>
            <a:off x="211138" y="161925"/>
            <a:ext cx="11944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uk-UA" sz="2400" b="1">
                <a:solidFill>
                  <a:schemeClr val="hlink"/>
                </a:solidFill>
              </a:rPr>
              <a:t>ПОДХОДЫ К ГОСУДАРСТВЕННОМУ РЕГУЛИРОВАНИЮ</a:t>
            </a:r>
          </a:p>
          <a:p>
            <a:pPr algn="ctr" eaLnBrk="0" hangingPunct="0"/>
            <a:r>
              <a:rPr lang="ru-RU" altLang="uk-UA" sz="2400" b="1">
                <a:solidFill>
                  <a:schemeClr val="hlink"/>
                </a:solidFill>
              </a:rPr>
              <a:t>ФУНКЦИОНИРОВАНИЯ ИНТЕГРИРОВАННЫХ ПРЕДПРИНИМАТЕЛЬСКИХ </a:t>
            </a:r>
          </a:p>
          <a:p>
            <a:pPr algn="ctr" eaLnBrk="0" hangingPunct="0"/>
            <a:r>
              <a:rPr lang="ru-RU" altLang="uk-UA" sz="2400" b="1">
                <a:solidFill>
                  <a:schemeClr val="hlink"/>
                </a:solidFill>
              </a:rPr>
              <a:t>СИСТЕМ В СФЕРЕ ТЕЛЕКОММУНИКАЦИЙ </a:t>
            </a:r>
            <a:endParaRPr lang="uk-UA" altLang="uk-UA" sz="2400" b="1">
              <a:solidFill>
                <a:schemeClr val="hlink"/>
              </a:solidFill>
            </a:endParaRPr>
          </a:p>
        </p:txBody>
      </p:sp>
      <p:graphicFrame>
        <p:nvGraphicFramePr>
          <p:cNvPr id="34869" name="Group 53">
            <a:extLst/>
          </p:cNvPr>
          <p:cNvGraphicFramePr>
            <a:graphicFrameLocks noGrp="1"/>
          </p:cNvGraphicFramePr>
          <p:nvPr/>
        </p:nvGraphicFramePr>
        <p:xfrm>
          <a:off x="273050" y="1812925"/>
          <a:ext cx="4776788" cy="4765675"/>
        </p:xfrm>
        <a:graphic>
          <a:graphicData uri="http://schemas.openxmlformats.org/drawingml/2006/table">
            <a:tbl>
              <a:tblPr/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0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32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цель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длительный, непрерывный и определенным образом сфокусированный государственный контроль за социально-значимой деятельностью предпринимательских структур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24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результат</a:t>
                      </a:r>
                      <a:r>
                        <a:rPr kumimoji="0" lang="ru-RU" alt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социально-экономическая эффективность функционирования субъектов предпринимательской деятельности и учета общественного интереса в рамках экономики государства (наличие этической составляющей государственного регулирования)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445" name="Text Box 14"/>
          <p:cNvSpPr txBox="1">
            <a:spLocks noChangeArrowheads="1"/>
          </p:cNvSpPr>
          <p:nvPr/>
        </p:nvSpPr>
        <p:spPr bwMode="auto">
          <a:xfrm>
            <a:off x="1195388" y="1362075"/>
            <a:ext cx="9580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altLang="uk-UA"/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444500" y="1317625"/>
            <a:ext cx="11245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uk-UA" sz="2000" b="1"/>
              <a:t>В ТЕОРИЯХ ОБЩЕСТВЕННЫХ БЛАГ И НОРМАТИВНЫХ ЦЕННОСТЕЙ</a:t>
            </a:r>
            <a:r>
              <a:rPr lang="ru-RU" altLang="uk-UA" sz="2000"/>
              <a:t> </a:t>
            </a:r>
            <a:endParaRPr lang="ru-RU" altLang="uk-UA" sz="2400" b="1"/>
          </a:p>
        </p:txBody>
      </p:sp>
      <p:graphicFrame>
        <p:nvGraphicFramePr>
          <p:cNvPr id="34874" name="Group 58">
            <a:extLst/>
          </p:cNvPr>
          <p:cNvGraphicFramePr>
            <a:graphicFrameLocks noGrp="1"/>
          </p:cNvGraphicFramePr>
          <p:nvPr/>
        </p:nvGraphicFramePr>
        <p:xfrm>
          <a:off x="5332413" y="1789113"/>
          <a:ext cx="6559550" cy="4795330"/>
        </p:xfrm>
        <a:graphic>
          <a:graphicData uri="http://schemas.openxmlformats.org/drawingml/2006/table">
            <a:tbl>
              <a:tblPr/>
              <a:tblGrid>
                <a:gridCol w="3170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9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963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уровни</a:t>
                      </a:r>
                      <a:r>
                        <a:rPr kumimoji="0" lang="ru-RU" altLang="uk-UA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21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общий уровень государственного регулирования</a:t>
                      </a:r>
                      <a:endParaRPr kumimoji="0" lang="ru-RU" alt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правовой режим, с помощью которого необходимо </a:t>
                      </a: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добиться от субъектов предпринимательской деятельности </a:t>
                      </a: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выполнения</a:t>
                      </a: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требований к защите прав потребителей, безопасности и здоровья наемных работников и охраны окружающей среды</a:t>
                      </a: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специальный уровень</a:t>
                      </a: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государственного регулирования</a:t>
                      </a: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ограничительн</a:t>
                      </a: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ы</a:t>
                      </a: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й режим функционирования субъектов предпринимательской деятельности в отраслях  особого общественного интереса</a:t>
                      </a: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при котором все границы экономического поведения предпринимательских структур определяются государством</a:t>
                      </a: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ChangeArrowheads="1"/>
          </p:cNvSpPr>
          <p:nvPr/>
        </p:nvSpPr>
        <p:spPr bwMode="auto">
          <a:xfrm>
            <a:off x="71438" y="138113"/>
            <a:ext cx="11944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uk-UA" sz="2400" b="1">
                <a:solidFill>
                  <a:schemeClr val="hlink"/>
                </a:solidFill>
              </a:rPr>
              <a:t>МОТИВЫ ОСУЩЕСТВЛЕНИЯ ГОСУДАРСТВЕННОГО РЕГУЛИРОВАНИЯ ФУНКЦИОНИРОВАНИЯ ИНТЕГРИРОВАННЫХ ПРЕДПРИНИМАТЕЛЬСКИХ СИСТЕМ В СФЕРЕ ТЕЛЕКОММУНИКАЦИЙ</a:t>
            </a:r>
            <a:endParaRPr lang="uk-UA" altLang="uk-UA" sz="2400" b="1">
              <a:solidFill>
                <a:schemeClr val="hlink"/>
              </a:solidFill>
            </a:endParaRPr>
          </a:p>
        </p:txBody>
      </p:sp>
      <p:graphicFrame>
        <p:nvGraphicFramePr>
          <p:cNvPr id="35908" name="Group 68">
            <a:extLst/>
          </p:cNvPr>
          <p:cNvGraphicFramePr>
            <a:graphicFrameLocks noGrp="1"/>
          </p:cNvGraphicFramePr>
          <p:nvPr/>
        </p:nvGraphicFramePr>
        <p:xfrm>
          <a:off x="273050" y="1712913"/>
          <a:ext cx="5367338" cy="4979987"/>
        </p:xfrm>
        <a:graphic>
          <a:graphicData uri="http://schemas.openxmlformats.org/drawingml/2006/table">
            <a:tbl>
              <a:tblPr/>
              <a:tblGrid>
                <a:gridCol w="167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7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КОНЦЕПЦИЯ «ВЗАИМОДЕЙСТВИЯ ГРУППОВЫХ ИНТЕРЕСОВ»</a:t>
                      </a:r>
                      <a:r>
                        <a:rPr kumimoji="0" lang="ru-RU" alt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32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</a:rPr>
                        <a:t>цель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предотвращение разрушительного для экономики страны столкновения экономических интересов транснациональных корпораций и других интегрированных предпринимательских структур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72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</a:rPr>
                        <a:t>результат</a:t>
                      </a:r>
                      <a:r>
                        <a:rPr kumimoji="0" lang="ru-RU" alt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формирование регулируемой рыночной среды конкурентного или монопольного типа (с учетом возможностей создания государственной монополии или государственно-частного партнерства)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471" name="Text Box 14"/>
          <p:cNvSpPr txBox="1">
            <a:spLocks noChangeArrowheads="1"/>
          </p:cNvSpPr>
          <p:nvPr/>
        </p:nvSpPr>
        <p:spPr bwMode="auto">
          <a:xfrm>
            <a:off x="1195388" y="1362075"/>
            <a:ext cx="9580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altLang="uk-UA"/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444500" y="1260475"/>
            <a:ext cx="11245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uk-UA" sz="2000" b="1"/>
              <a:t>СУБЪЕКТИВНО-ПСИХОЛОГИЧЕСКИЙ</a:t>
            </a:r>
            <a:r>
              <a:rPr lang="ru-RU" altLang="uk-UA" b="1"/>
              <a:t> ИНСТИТУЦИОНАЛИЗМ</a:t>
            </a:r>
          </a:p>
        </p:txBody>
      </p:sp>
      <p:graphicFrame>
        <p:nvGraphicFramePr>
          <p:cNvPr id="35915" name="Group 75">
            <a:extLst/>
          </p:cNvPr>
          <p:cNvGraphicFramePr>
            <a:graphicFrameLocks noGrp="1"/>
          </p:cNvGraphicFramePr>
          <p:nvPr/>
        </p:nvGraphicFramePr>
        <p:xfrm>
          <a:off x="6126163" y="1731963"/>
          <a:ext cx="5494337" cy="4946650"/>
        </p:xfrm>
        <a:graphic>
          <a:graphicData uri="http://schemas.openxmlformats.org/drawingml/2006/table">
            <a:tbl>
              <a:tblPr/>
              <a:tblGrid>
                <a:gridCol w="1709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950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КОНЦЕПЦИЯ «НАДЗОРА»</a:t>
                      </a:r>
                      <a:r>
                        <a:rPr kumimoji="0" lang="ru-RU" alt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32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</a:rPr>
                        <a:t>цель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защита общественных интересов от несовершенства функционирования рынка, которое может привести к потерям не только доходов, но и общественно значимых товаров (услуг)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63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</a:rPr>
                        <a:t>результат</a:t>
                      </a:r>
                      <a:r>
                        <a:rPr kumimoji="0" lang="ru-RU" alt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государственное регулирование осуществляется ответственно для улучшения общего экономического климата в интересах всех субъектов предпринимательской деятельности и заслуживает полного доверия общества</a:t>
                      </a:r>
                      <a:r>
                        <a:rPr kumimoji="0" lang="ru-RU" alt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5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ChangeArrowheads="1"/>
          </p:cNvSpPr>
          <p:nvPr/>
        </p:nvSpPr>
        <p:spPr bwMode="auto">
          <a:xfrm>
            <a:off x="71438" y="138113"/>
            <a:ext cx="11944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uk-UA" sz="2400" b="1">
                <a:solidFill>
                  <a:schemeClr val="hlink"/>
                </a:solidFill>
              </a:rPr>
              <a:t>МОТИВЫ ОСУЩЕСТВЛЕНИЯ ГОСУДАРСТВЕННОГО РЕГУЛИРОВАНИЯ ФУНКЦИОНИРОВАНИЯ ИНТЕГРИРОВАННЫХ ПРЕДПРИНИМАТЕЛЬСКИХ СИСТЕМ В СФЕРЕ ТЕЛЕКОММУНИКАЦИЙ</a:t>
            </a:r>
            <a:endParaRPr lang="uk-UA" altLang="uk-UA" sz="2400" b="1">
              <a:solidFill>
                <a:schemeClr val="hlink"/>
              </a:solidFill>
            </a:endParaRPr>
          </a:p>
        </p:txBody>
      </p:sp>
      <p:graphicFrame>
        <p:nvGraphicFramePr>
          <p:cNvPr id="36907" name="Group 43">
            <a:extLst/>
          </p:cNvPr>
          <p:cNvGraphicFramePr>
            <a:graphicFrameLocks noGrp="1"/>
          </p:cNvGraphicFramePr>
          <p:nvPr/>
        </p:nvGraphicFramePr>
        <p:xfrm>
          <a:off x="273050" y="1712913"/>
          <a:ext cx="5367338" cy="4957762"/>
        </p:xfrm>
        <a:graphic>
          <a:graphicData uri="http://schemas.openxmlformats.org/drawingml/2006/table">
            <a:tbl>
              <a:tblPr/>
              <a:tblGrid>
                <a:gridCol w="167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7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888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КОНЦЕПЦИЯ «СОВЕРШЕНИЯ СДЕЛКИ»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32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uk-UA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uk-UA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</a:rPr>
                        <a:t>цель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создать механизм, который может обеспечить самую низкую из возможных стоимость заключения и исполнения рыночной сделки при функционировании субъектов предпринимательской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72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uk-UA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uk-UA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</a:rPr>
                        <a:t>результат</a:t>
                      </a:r>
                      <a:r>
                        <a:rPr kumimoji="0" lang="ru-RU" alt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uk-UA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государственное регулирование воспринимается как технический инструмент при формировании физической и юридической инфраструктуры функционирования предпринимательских структур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495" name="Text Box 16"/>
          <p:cNvSpPr txBox="1">
            <a:spLocks noChangeArrowheads="1"/>
          </p:cNvSpPr>
          <p:nvPr/>
        </p:nvSpPr>
        <p:spPr bwMode="auto">
          <a:xfrm>
            <a:off x="1195388" y="1362075"/>
            <a:ext cx="9580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altLang="uk-UA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444500" y="1260475"/>
            <a:ext cx="11245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uk-UA" sz="2000" b="1"/>
              <a:t>СОЦИАЛЬНО-ПРАВОВОЙ</a:t>
            </a:r>
            <a:r>
              <a:rPr lang="ru-RU" altLang="uk-UA" b="1"/>
              <a:t> ИНСТИТУЦИОНАЛИЗМ</a:t>
            </a:r>
            <a:r>
              <a:rPr lang="ru-RU" altLang="uk-UA"/>
              <a:t> </a:t>
            </a:r>
          </a:p>
        </p:txBody>
      </p:sp>
      <p:graphicFrame>
        <p:nvGraphicFramePr>
          <p:cNvPr id="36921" name="Group 57">
            <a:extLst/>
          </p:cNvPr>
          <p:cNvGraphicFramePr>
            <a:graphicFrameLocks noGrp="1"/>
          </p:cNvGraphicFramePr>
          <p:nvPr/>
        </p:nvGraphicFramePr>
        <p:xfrm>
          <a:off x="6126163" y="1687513"/>
          <a:ext cx="5494337" cy="4967287"/>
        </p:xfrm>
        <a:graphic>
          <a:graphicData uri="http://schemas.openxmlformats.org/drawingml/2006/table">
            <a:tbl>
              <a:tblPr/>
              <a:tblGrid>
                <a:gridCol w="1709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250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КОНЦЕПЦИЯ «ИНСТИТУЦИОНАЛЬНОГО ИНТЕРЕСА»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28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uk-UA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uk-UA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</a:rPr>
                        <a:t>цель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uk-UA" sz="2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формирование жизнеспособных институтов социально-экономического развития, в том числе для эффективного и бесконфликтного с точки зрения государства функционирования субъектов предпринимательской деятельности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51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uk-UA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uk-UA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</a:rPr>
                        <a:t>результат</a:t>
                      </a:r>
                      <a:r>
                        <a:rPr kumimoji="0" lang="ru-RU" alt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uk-UA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ведущая роль государства в создании институциональных условий функционирования субъектов </a:t>
                      </a:r>
                      <a:r>
                        <a:rPr kumimoji="0" lang="ru-RU" alt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предприни-мательской</a:t>
                      </a: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деятельности, в том числе интегрированных предпринимательских структур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3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1040</Words>
  <Application>Microsoft Office PowerPoint</Application>
  <PresentationFormat>Широкоэкранный</PresentationFormat>
  <Paragraphs>174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Unicode MS</vt:lpstr>
      <vt:lpstr>Calibri</vt:lpstr>
      <vt:lpstr>Calibri Light</vt:lpstr>
      <vt:lpstr>Tahoma</vt:lpstr>
      <vt:lpstr>Times New Roman</vt:lpstr>
      <vt:lpstr>Office Theme</vt:lpstr>
      <vt:lpstr>Презентация PowerPoint</vt:lpstr>
      <vt:lpstr>ТЕОРИИ РАЗВИТИЯ ИНФОРМАЦИОННОЙ СФЕРЫ</vt:lpstr>
      <vt:lpstr>Презентация PowerPoint</vt:lpstr>
      <vt:lpstr>Презентация PowerPoint</vt:lpstr>
      <vt:lpstr>ТЕОРИИ ФУНКЦИОНИРОВАНИЯ ИНТЕГРИРОВАННЫХ ПРЕДПРИНИМАТЕЛЬСКИХ СИСТЕМ В СФЕРЕ ТЕЛЕКОММУНИКАЦИЙ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Markelov</dc:creator>
  <cp:lastModifiedBy>Руслан Анатольевич</cp:lastModifiedBy>
  <cp:revision>32</cp:revision>
  <dcterms:created xsi:type="dcterms:W3CDTF">2015-11-10T09:56:49Z</dcterms:created>
  <dcterms:modified xsi:type="dcterms:W3CDTF">2017-06-09T06:34:43Z</dcterms:modified>
</cp:coreProperties>
</file>