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8" r:id="rId8"/>
    <p:sldId id="262" r:id="rId9"/>
    <p:sldId id="264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94660"/>
  </p:normalViewPr>
  <p:slideViewPr>
    <p:cSldViewPr>
      <p:cViewPr>
        <p:scale>
          <a:sx n="75" d="100"/>
          <a:sy n="75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486600" cy="5246439"/>
          </a:xfrm>
        </p:spPr>
        <p:txBody>
          <a:bodyPr/>
          <a:lstStyle/>
          <a:p>
            <a:r>
              <a:rPr lang="uk-UA" sz="5400" b="1" dirty="0"/>
              <a:t>М</a:t>
            </a:r>
            <a:r>
              <a:rPr lang="ru-RU" sz="5400" b="1" dirty="0" err="1"/>
              <a:t>ультимедійний</a:t>
            </a:r>
            <a:r>
              <a:rPr lang="ru-RU" sz="5400" b="1" dirty="0"/>
              <a:t> </a:t>
            </a:r>
            <a:r>
              <a:rPr lang="ru-RU" sz="5400" b="1" dirty="0" err="1"/>
              <a:t>автоматизований</a:t>
            </a:r>
            <a:r>
              <a:rPr lang="ru-RU" sz="5400" b="1" dirty="0"/>
              <a:t> комплекс </a:t>
            </a:r>
            <a:r>
              <a:rPr lang="ru-RU" sz="5400" b="1" dirty="0" err="1"/>
              <a:t>керування</a:t>
            </a:r>
            <a:r>
              <a:rPr lang="ru-RU" sz="5400" b="1" dirty="0"/>
              <a:t> </a:t>
            </a:r>
            <a:r>
              <a:rPr lang="ru-RU" sz="5400" b="1" dirty="0" err="1"/>
              <a:t>громадським</a:t>
            </a:r>
            <a:r>
              <a:rPr lang="ru-RU" sz="5400" b="1" dirty="0"/>
              <a:t> </a:t>
            </a:r>
            <a:r>
              <a:rPr lang="ru-RU" sz="5400" b="1" dirty="0" smtClean="0"/>
              <a:t>транспортом (МАК)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C:\Users\Анастасия\Desktop\Безымянный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1" t="10326" r="70752" b="26799"/>
          <a:stretch/>
        </p:blipFill>
        <p:spPr bwMode="auto">
          <a:xfrm>
            <a:off x="6300192" y="5159829"/>
            <a:ext cx="1988457" cy="169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98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Смарт МАК версия 1.1.0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uk-UA" dirty="0"/>
              <a:t>Смарт МАК 1.1.0 доступний для вільного скачування через </a:t>
            </a:r>
            <a:r>
              <a:rPr lang="uk-UA" sz="2400" b="1" dirty="0" err="1"/>
              <a:t>Play</a:t>
            </a:r>
            <a:r>
              <a:rPr lang="uk-UA" sz="2400" b="1" dirty="0"/>
              <a:t> Маркет </a:t>
            </a:r>
            <a:r>
              <a:rPr lang="uk-UA" dirty="0"/>
              <a:t>для смартфонів на базі ОС </a:t>
            </a:r>
            <a:r>
              <a:rPr lang="uk-UA" dirty="0" err="1"/>
              <a:t>Android</a:t>
            </a:r>
            <a:r>
              <a:rPr lang="uk-UA" dirty="0"/>
              <a:t> 2.3 і вище.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4" b="32276"/>
          <a:stretch/>
        </p:blipFill>
        <p:spPr>
          <a:xfrm>
            <a:off x="755576" y="2498661"/>
            <a:ext cx="3456384" cy="39309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" t="3865" r="-532"/>
          <a:stretch/>
        </p:blipFill>
        <p:spPr>
          <a:xfrm>
            <a:off x="4644008" y="2510120"/>
            <a:ext cx="2295041" cy="3919488"/>
          </a:xfrm>
          <a:prstGeom prst="rect">
            <a:avLst/>
          </a:prstGeom>
        </p:spPr>
      </p:pic>
      <p:pic>
        <p:nvPicPr>
          <p:cNvPr id="8" name="Picture 2" descr="C:\Users\Анастасия\Desktop\Безымянный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2" t="11046" r="71028" b="26977"/>
          <a:stretch/>
        </p:blipFill>
        <p:spPr bwMode="auto">
          <a:xfrm>
            <a:off x="6588224" y="188640"/>
            <a:ext cx="1308296" cy="1294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7620000" cy="59241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/>
              <a:t>МАК</a:t>
            </a:r>
            <a:r>
              <a:rPr lang="ru-RU" sz="2800" dirty="0"/>
              <a:t> 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програмно-апаратний</a:t>
            </a:r>
            <a:r>
              <a:rPr lang="ru-RU" sz="2800" dirty="0"/>
              <a:t> комплекс, </a:t>
            </a:r>
            <a:r>
              <a:rPr lang="ru-RU" sz="2800" dirty="0" err="1" smtClean="0"/>
              <a:t>призначений</a:t>
            </a:r>
            <a:r>
              <a:rPr lang="ru-RU" sz="2800" dirty="0" smtClean="0"/>
              <a:t> </a:t>
            </a:r>
            <a:r>
              <a:rPr lang="uk-UA" sz="2800" dirty="0" smtClean="0"/>
              <a:t>для забезпечення моніторингу та керування громадським транспортом, оплати проїзду та виконання контролю всіх </a:t>
            </a:r>
            <a:r>
              <a:rPr lang="uk-UA" sz="2800" dirty="0" err="1" smtClean="0"/>
              <a:t>необхдіних</a:t>
            </a:r>
            <a:r>
              <a:rPr lang="uk-UA" sz="2800" dirty="0" smtClean="0"/>
              <a:t> систем транспортного засобу.</a:t>
            </a:r>
            <a:endParaRPr lang="ru-RU" sz="2800" dirty="0"/>
          </a:p>
        </p:txBody>
      </p:sp>
      <p:pic>
        <p:nvPicPr>
          <p:cNvPr id="1026" name="Picture 2" descr="C:\Users\Анастасия\Desktop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6678859" cy="2196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1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7825680" cy="599613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2400" b="1" dirty="0" err="1"/>
              <a:t>Перелік</a:t>
            </a:r>
            <a:r>
              <a:rPr lang="ru-RU" sz="2400" b="1" dirty="0"/>
              <a:t> систем, </a:t>
            </a:r>
            <a:r>
              <a:rPr lang="ru-RU" sz="2400" b="1" dirty="0" err="1"/>
              <a:t>їх</a:t>
            </a:r>
            <a:r>
              <a:rPr lang="ru-RU" sz="2400" b="1" dirty="0"/>
              <a:t> </a:t>
            </a:r>
            <a:r>
              <a:rPr lang="ru-RU" sz="2400" b="1" dirty="0" err="1"/>
              <a:t>призначення</a:t>
            </a:r>
            <a:r>
              <a:rPr lang="ru-RU" sz="2400" b="1" dirty="0"/>
              <a:t>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реалізовані</a:t>
            </a:r>
            <a:r>
              <a:rPr lang="ru-RU" sz="2400" b="1" dirty="0"/>
              <a:t> в </a:t>
            </a:r>
            <a:r>
              <a:rPr lang="ru-RU" sz="2400" b="1" dirty="0" err="1"/>
              <a:t>комплексі</a:t>
            </a:r>
            <a:r>
              <a:rPr lang="ru-RU" sz="2400" b="1" dirty="0"/>
              <a:t> МАК:</a:t>
            </a:r>
            <a:r>
              <a:rPr lang="ru-RU" sz="2400" dirty="0"/>
              <a:t> </a:t>
            </a:r>
          </a:p>
          <a:p>
            <a:pPr lvl="0"/>
            <a:r>
              <a:rPr lang="ru-RU" dirty="0"/>
              <a:t>а)</a:t>
            </a:r>
            <a:r>
              <a:rPr lang="ru-RU" b="1" dirty="0"/>
              <a:t> система </a:t>
            </a:r>
            <a:r>
              <a:rPr lang="ru-RU" b="1" dirty="0" err="1"/>
              <a:t>моніторингу</a:t>
            </a:r>
            <a:r>
              <a:rPr lang="ru-RU" b="1" dirty="0"/>
              <a:t> </a:t>
            </a:r>
            <a:r>
              <a:rPr lang="ru-RU" b="1" dirty="0" err="1"/>
              <a:t>руху</a:t>
            </a:r>
            <a:r>
              <a:rPr lang="ru-RU" b="1" dirty="0"/>
              <a:t> </a:t>
            </a:r>
            <a:r>
              <a:rPr lang="ru-RU" b="1" dirty="0" err="1"/>
              <a:t>громадського</a:t>
            </a:r>
            <a:r>
              <a:rPr lang="ru-RU" b="1" dirty="0"/>
              <a:t> транспорту-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, контроль та </a:t>
            </a:r>
            <a:r>
              <a:rPr lang="ru-RU" dirty="0" err="1"/>
              <a:t>управління</a:t>
            </a:r>
            <a:r>
              <a:rPr lang="ru-RU" dirty="0"/>
              <a:t> в реальному </a:t>
            </a:r>
            <a:r>
              <a:rPr lang="ru-RU" dirty="0" err="1"/>
              <a:t>часі</a:t>
            </a:r>
            <a:r>
              <a:rPr lang="ru-RU" dirty="0"/>
              <a:t> </a:t>
            </a:r>
            <a:r>
              <a:rPr lang="ru-RU" dirty="0" err="1"/>
              <a:t>графіком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ГТ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супутникової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координат GPS;</a:t>
            </a:r>
          </a:p>
          <a:p>
            <a:pPr lvl="0"/>
            <a:r>
              <a:rPr lang="ru-RU" dirty="0"/>
              <a:t>б) </a:t>
            </a:r>
            <a:r>
              <a:rPr lang="ru-RU" b="1" dirty="0"/>
              <a:t>система </a:t>
            </a:r>
            <a:r>
              <a:rPr lang="ru-RU" b="1" dirty="0" err="1"/>
              <a:t>мультимедійної</a:t>
            </a:r>
            <a:r>
              <a:rPr lang="ru-RU" b="1" dirty="0"/>
              <a:t> </a:t>
            </a:r>
            <a:r>
              <a:rPr lang="ru-RU" b="1" dirty="0" err="1"/>
              <a:t>інформації</a:t>
            </a:r>
            <a:r>
              <a:rPr lang="ru-RU" b="1" dirty="0"/>
              <a:t>-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зупинок</a:t>
            </a:r>
            <a:r>
              <a:rPr lang="ru-RU" dirty="0"/>
              <a:t> по точках GPS з </a:t>
            </a:r>
            <a:r>
              <a:rPr lang="ru-RU" dirty="0" err="1"/>
              <a:t>супутника</a:t>
            </a:r>
            <a:r>
              <a:rPr lang="ru-RU" dirty="0"/>
              <a:t>, показ </a:t>
            </a:r>
            <a:r>
              <a:rPr lang="ru-RU" dirty="0" err="1"/>
              <a:t>відео</a:t>
            </a:r>
            <a:r>
              <a:rPr lang="ru-RU" dirty="0"/>
              <a:t> </a:t>
            </a:r>
            <a:r>
              <a:rPr lang="ru-RU" dirty="0" err="1"/>
              <a:t>зупинки</a:t>
            </a:r>
            <a:r>
              <a:rPr lang="ru-RU" dirty="0"/>
              <a:t> та </a:t>
            </a:r>
            <a:r>
              <a:rPr lang="ru-RU" dirty="0" err="1"/>
              <a:t>відео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для людей з </a:t>
            </a:r>
            <a:r>
              <a:rPr lang="ru-RU" dirty="0" err="1"/>
              <a:t>частковою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слуху;</a:t>
            </a:r>
          </a:p>
          <a:p>
            <a:pPr lvl="0"/>
            <a:r>
              <a:rPr lang="ru-RU" dirty="0"/>
              <a:t>в) </a:t>
            </a:r>
            <a:r>
              <a:rPr lang="ru-RU" b="1" dirty="0"/>
              <a:t>система оплати </a:t>
            </a:r>
            <a:r>
              <a:rPr lang="ru-RU" b="1" dirty="0" err="1"/>
              <a:t>проїзду</a:t>
            </a:r>
            <a:r>
              <a:rPr lang="ru-RU" dirty="0"/>
              <a:t>- </a:t>
            </a:r>
            <a:r>
              <a:rPr lang="ru-RU" dirty="0" err="1"/>
              <a:t>забезпечує</a:t>
            </a:r>
            <a:r>
              <a:rPr lang="ru-RU" dirty="0"/>
              <a:t> оплату </a:t>
            </a:r>
            <a:r>
              <a:rPr lang="ru-RU" dirty="0" err="1"/>
              <a:t>проїзду</a:t>
            </a:r>
            <a:r>
              <a:rPr lang="ru-RU" dirty="0"/>
              <a:t> в </a:t>
            </a:r>
            <a:r>
              <a:rPr lang="ru-RU" dirty="0" err="1"/>
              <a:t>громадському</a:t>
            </a:r>
            <a:r>
              <a:rPr lang="ru-RU" dirty="0"/>
              <a:t> </a:t>
            </a:r>
            <a:r>
              <a:rPr lang="ru-RU" dirty="0" err="1"/>
              <a:t>транспорті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квитка та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картки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г) </a:t>
            </a:r>
            <a:r>
              <a:rPr lang="ru-RU" b="1" dirty="0"/>
              <a:t>система </a:t>
            </a:r>
            <a:r>
              <a:rPr lang="ru-RU" b="1" dirty="0" err="1"/>
              <a:t>безпеки</a:t>
            </a:r>
            <a:r>
              <a:rPr lang="ru-RU" b="1" dirty="0"/>
              <a:t> </a:t>
            </a:r>
            <a:r>
              <a:rPr lang="ru-RU" b="1" dirty="0" err="1"/>
              <a:t>проїзду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забезпечує</a:t>
            </a:r>
            <a:r>
              <a:rPr lang="ru-RU" dirty="0"/>
              <a:t> контроль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в </a:t>
            </a:r>
            <a:r>
              <a:rPr lang="ru-RU" dirty="0" err="1"/>
              <a:t>громадському</a:t>
            </a:r>
            <a:r>
              <a:rPr lang="ru-RU" dirty="0"/>
              <a:t> </a:t>
            </a:r>
            <a:r>
              <a:rPr lang="ru-RU" dirty="0" err="1"/>
              <a:t>транспорті</a:t>
            </a:r>
            <a:r>
              <a:rPr lang="ru-RU" dirty="0"/>
              <a:t> та </a:t>
            </a:r>
            <a:r>
              <a:rPr lang="ru-RU" dirty="0" err="1"/>
              <a:t>зв’язок</a:t>
            </a:r>
            <a:r>
              <a:rPr lang="ru-RU" dirty="0"/>
              <a:t> з диспетчером;</a:t>
            </a:r>
          </a:p>
          <a:p>
            <a:pPr lvl="0"/>
            <a:r>
              <a:rPr lang="ru-RU" dirty="0"/>
              <a:t>д) </a:t>
            </a:r>
            <a:r>
              <a:rPr lang="ru-RU" b="1" dirty="0"/>
              <a:t>система </a:t>
            </a:r>
            <a:r>
              <a:rPr lang="ru-RU" b="1" dirty="0" err="1"/>
              <a:t>збору</a:t>
            </a:r>
            <a:r>
              <a:rPr lang="ru-RU" b="1" dirty="0"/>
              <a:t> і </a:t>
            </a:r>
            <a:r>
              <a:rPr lang="ru-RU" b="1" dirty="0" err="1"/>
              <a:t>обробки</a:t>
            </a:r>
            <a:r>
              <a:rPr lang="ru-RU" b="1" dirty="0"/>
              <a:t> </a:t>
            </a:r>
            <a:r>
              <a:rPr lang="ru-RU" b="1" dirty="0" err="1"/>
              <a:t>інформації</a:t>
            </a:r>
            <a:r>
              <a:rPr lang="ru-RU" b="1" dirty="0"/>
              <a:t>- </a:t>
            </a:r>
            <a:r>
              <a:rPr lang="ru-RU" dirty="0" err="1"/>
              <a:t>забезпечує</a:t>
            </a:r>
            <a:r>
              <a:rPr lang="ru-RU" dirty="0"/>
              <a:t> контроль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72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6" t="3454"/>
          <a:stretch/>
        </p:blipFill>
        <p:spPr>
          <a:xfrm>
            <a:off x="410319" y="1124744"/>
            <a:ext cx="7854801" cy="5559697"/>
          </a:xfrm>
        </p:spPr>
      </p:pic>
      <p:sp>
        <p:nvSpPr>
          <p:cNvPr id="5" name="Прямоугольник 4"/>
          <p:cNvSpPr/>
          <p:nvPr/>
        </p:nvSpPr>
        <p:spPr>
          <a:xfrm>
            <a:off x="827584" y="188640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система </a:t>
            </a:r>
            <a:r>
              <a:rPr lang="ru-RU" sz="2800" b="1" dirty="0" err="1"/>
              <a:t>моніторингу</a:t>
            </a:r>
            <a:r>
              <a:rPr lang="ru-RU" sz="2800" b="1" dirty="0"/>
              <a:t> </a:t>
            </a:r>
            <a:r>
              <a:rPr lang="ru-RU" sz="2800" b="1" dirty="0" err="1"/>
              <a:t>руху</a:t>
            </a:r>
            <a:r>
              <a:rPr lang="ru-RU" sz="2800" b="1" dirty="0"/>
              <a:t> </a:t>
            </a:r>
            <a:r>
              <a:rPr lang="ru-RU" sz="2800" b="1" dirty="0" err="1"/>
              <a:t>громадського</a:t>
            </a:r>
            <a:r>
              <a:rPr lang="ru-RU" sz="2800" b="1" dirty="0"/>
              <a:t> </a:t>
            </a:r>
            <a:r>
              <a:rPr lang="ru-RU" sz="2800" b="1" dirty="0" smtClean="0"/>
              <a:t>транспорту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951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73" y="1124744"/>
            <a:ext cx="7356309" cy="5517232"/>
          </a:xfrm>
        </p:spPr>
      </p:pic>
      <p:sp>
        <p:nvSpPr>
          <p:cNvPr id="5" name="Прямоугольник 4"/>
          <p:cNvSpPr/>
          <p:nvPr/>
        </p:nvSpPr>
        <p:spPr>
          <a:xfrm>
            <a:off x="827584" y="116632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система </a:t>
            </a:r>
            <a:r>
              <a:rPr lang="ru-RU" sz="2800" b="1" dirty="0" err="1"/>
              <a:t>моніторингу</a:t>
            </a:r>
            <a:r>
              <a:rPr lang="ru-RU" sz="2800" b="1" dirty="0"/>
              <a:t> </a:t>
            </a:r>
            <a:r>
              <a:rPr lang="ru-RU" sz="2800" b="1" dirty="0" err="1"/>
              <a:t>руху</a:t>
            </a:r>
            <a:r>
              <a:rPr lang="ru-RU" sz="2800" b="1" dirty="0"/>
              <a:t> </a:t>
            </a:r>
            <a:r>
              <a:rPr lang="ru-RU" sz="2800" b="1" dirty="0" err="1"/>
              <a:t>громадського</a:t>
            </a:r>
            <a:r>
              <a:rPr lang="ru-RU" sz="2800" b="1" dirty="0"/>
              <a:t> </a:t>
            </a:r>
            <a:r>
              <a:rPr lang="ru-RU" sz="2800" b="1" dirty="0" smtClean="0"/>
              <a:t>транспорту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994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</a:t>
            </a:r>
            <a:r>
              <a:rPr lang="ru-RU" sz="4000" b="1" dirty="0" err="1" smtClean="0">
                <a:solidFill>
                  <a:schemeClr val="tx1"/>
                </a:solidFill>
              </a:rPr>
              <a:t>истема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>
                <a:solidFill>
                  <a:schemeClr val="tx1"/>
                </a:solidFill>
              </a:rPr>
              <a:t>мультимедійної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інформації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6"/>
            <a:ext cx="5972894" cy="4446488"/>
          </a:xfrm>
        </p:spPr>
      </p:pic>
      <p:pic>
        <p:nvPicPr>
          <p:cNvPr id="5" name="Picture 2" descr="C:\Users\Анастасия\Desktop\Безымянный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2" t="11046" r="71028" b="26977"/>
          <a:stretch/>
        </p:blipFill>
        <p:spPr bwMode="auto">
          <a:xfrm>
            <a:off x="6372200" y="333654"/>
            <a:ext cx="1308296" cy="1294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10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536" y="2348657"/>
            <a:ext cx="7211144" cy="4248472"/>
          </a:xfrm>
        </p:spPr>
        <p:txBody>
          <a:bodyPr/>
          <a:lstStyle/>
          <a:p>
            <a:r>
              <a:rPr lang="uk-UA" sz="2400" b="1" dirty="0" smtClean="0"/>
              <a:t>Нанесення</a:t>
            </a:r>
          </a:p>
          <a:p>
            <a:pPr marL="571500" indent="-457200">
              <a:buFont typeface="+mj-lt"/>
              <a:buAutoNum type="arabicPeriod"/>
            </a:pPr>
            <a:r>
              <a:rPr lang="uk-UA" dirty="0" smtClean="0"/>
              <a:t>Тип (категорія(Студент, пенсіонер і </a:t>
            </a:r>
            <a:r>
              <a:rPr lang="uk-UA" dirty="0" err="1" smtClean="0"/>
              <a:t>т.д</a:t>
            </a:r>
            <a:r>
              <a:rPr lang="uk-UA" dirty="0" smtClean="0"/>
              <a:t>.))</a:t>
            </a:r>
          </a:p>
          <a:p>
            <a:pPr marL="571500" indent="-457200">
              <a:buFont typeface="+mj-lt"/>
              <a:buAutoNum type="arabicPeriod"/>
            </a:pPr>
            <a:r>
              <a:rPr lang="uk-UA" dirty="0" smtClean="0"/>
              <a:t>Реклама</a:t>
            </a:r>
          </a:p>
          <a:p>
            <a:r>
              <a:rPr lang="uk-UA" sz="2400" b="1" dirty="0" smtClean="0"/>
              <a:t>Запис інформації на картку</a:t>
            </a:r>
          </a:p>
          <a:p>
            <a:pPr marL="571500" indent="-457200">
              <a:buFont typeface="+mj-lt"/>
              <a:buAutoNum type="arabicPeriod"/>
            </a:pPr>
            <a:r>
              <a:rPr lang="uk-UA" dirty="0" smtClean="0"/>
              <a:t>Логін </a:t>
            </a:r>
          </a:p>
          <a:p>
            <a:pPr marL="571500" indent="-457200">
              <a:buFont typeface="+mj-lt"/>
              <a:buAutoNum type="arabicPeriod"/>
            </a:pPr>
            <a:r>
              <a:rPr lang="uk-UA" dirty="0" smtClean="0"/>
              <a:t>Пароль</a:t>
            </a:r>
          </a:p>
          <a:p>
            <a:pPr marL="571500" indent="-457200">
              <a:buFont typeface="+mj-lt"/>
              <a:buAutoNum type="arabicPeriod"/>
            </a:pPr>
            <a:r>
              <a:rPr lang="uk-UA" dirty="0" smtClean="0"/>
              <a:t>Номінал (10,30,50,100)</a:t>
            </a:r>
          </a:p>
          <a:p>
            <a:r>
              <a:rPr lang="uk-UA" sz="2400" b="1" dirty="0" smtClean="0"/>
              <a:t>Розповсюдження</a:t>
            </a:r>
          </a:p>
          <a:p>
            <a:pPr marL="571500" indent="-457200">
              <a:buFont typeface="+mj-lt"/>
              <a:buAutoNum type="arabicPeriod"/>
            </a:pPr>
            <a:r>
              <a:rPr lang="uk-UA" dirty="0" smtClean="0"/>
              <a:t>Виписка з накладною(</a:t>
            </a:r>
            <a:r>
              <a:rPr lang="uk-UA" dirty="0" err="1" smtClean="0"/>
              <a:t>самовивіз</a:t>
            </a:r>
            <a:r>
              <a:rPr lang="uk-UA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uk-UA" dirty="0" smtClean="0"/>
              <a:t>Доставка додому</a:t>
            </a:r>
          </a:p>
          <a:p>
            <a:pPr marL="571500" indent="-457200">
              <a:buFont typeface="+mj-lt"/>
              <a:buAutoNum type="arabicPeriod"/>
            </a:pPr>
            <a:endParaRPr lang="uk-UA" dirty="0" smtClean="0"/>
          </a:p>
          <a:p>
            <a:pPr marL="114300" indent="0">
              <a:buNone/>
            </a:pPr>
            <a:endParaRPr lang="uk-UA" dirty="0" smtClean="0"/>
          </a:p>
          <a:p>
            <a:pPr marL="571500" indent="-457200">
              <a:buFont typeface="+mj-lt"/>
              <a:buAutoNum type="arabicPeriod"/>
            </a:pPr>
            <a:endParaRPr lang="ru-RU" dirty="0"/>
          </a:p>
        </p:txBody>
      </p:sp>
      <p:pic>
        <p:nvPicPr>
          <p:cNvPr id="4" name="Picture 2" descr="C:\Users\Анастасия\Desktop\Безымянный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06" b="17595"/>
          <a:stretch/>
        </p:blipFill>
        <p:spPr bwMode="auto">
          <a:xfrm>
            <a:off x="1095772" y="335166"/>
            <a:ext cx="6048672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63688" y="1732166"/>
            <a:ext cx="4931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система оплати </a:t>
            </a:r>
            <a:r>
              <a:rPr lang="ru-RU" sz="3600" b="1" dirty="0" err="1"/>
              <a:t>проїзду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953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360" y="2564904"/>
            <a:ext cx="7715200" cy="2980928"/>
          </a:xfrm>
        </p:spPr>
        <p:txBody>
          <a:bodyPr/>
          <a:lstStyle/>
          <a:p>
            <a:pPr marL="114300" indent="0">
              <a:buNone/>
            </a:pPr>
            <a:r>
              <a:rPr lang="ru-RU" sz="2800" b="1" dirty="0"/>
              <a:t>система </a:t>
            </a:r>
            <a:r>
              <a:rPr lang="ru-RU" sz="2800" b="1" dirty="0" err="1"/>
              <a:t>збору</a:t>
            </a:r>
            <a:r>
              <a:rPr lang="ru-RU" sz="2800" b="1" dirty="0"/>
              <a:t> і </a:t>
            </a:r>
            <a:r>
              <a:rPr lang="ru-RU" sz="2800" b="1" dirty="0" err="1"/>
              <a:t>обробки</a:t>
            </a:r>
            <a:r>
              <a:rPr lang="ru-RU" sz="2800" b="1" dirty="0"/>
              <a:t> </a:t>
            </a:r>
            <a:r>
              <a:rPr lang="ru-RU" sz="2800" b="1" dirty="0" err="1"/>
              <a:t>інформації</a:t>
            </a:r>
            <a:r>
              <a:rPr lang="ru-RU" sz="2800" b="1" dirty="0"/>
              <a:t>-</a:t>
            </a:r>
            <a:r>
              <a:rPr lang="uk-UA" sz="2800" b="1" dirty="0" smtClean="0"/>
              <a:t>«</a:t>
            </a:r>
            <a:r>
              <a:rPr lang="uk-UA" sz="2800" b="1" dirty="0"/>
              <a:t>Контроль палива » </a:t>
            </a:r>
            <a:endParaRPr lang="en-US" sz="2800" b="1" dirty="0" smtClean="0"/>
          </a:p>
          <a:p>
            <a:r>
              <a:rPr lang="uk-UA" dirty="0" smtClean="0"/>
              <a:t>« </a:t>
            </a:r>
            <a:r>
              <a:rPr lang="uk-UA" dirty="0" err="1"/>
              <a:t>On</a:t>
            </a:r>
            <a:r>
              <a:rPr lang="uk-UA" dirty="0"/>
              <a:t> - </a:t>
            </a:r>
            <a:r>
              <a:rPr lang="uk-UA" dirty="0" err="1"/>
              <a:t>line</a:t>
            </a:r>
            <a:r>
              <a:rPr lang="uk-UA" dirty="0"/>
              <a:t> » автоматично через задані проміжки часу ( 1сек . - 10 хв.); за запитом диспетчера; </a:t>
            </a:r>
            <a:endParaRPr lang="uk-UA" dirty="0" smtClean="0"/>
          </a:p>
          <a:p>
            <a:r>
              <a:rPr lang="uk-UA" dirty="0" smtClean="0"/>
              <a:t>« </a:t>
            </a:r>
            <a:r>
              <a:rPr lang="uk-UA" dirty="0" err="1"/>
              <a:t>Off</a:t>
            </a:r>
            <a:r>
              <a:rPr lang="uk-UA" dirty="0"/>
              <a:t>- </a:t>
            </a:r>
            <a:r>
              <a:rPr lang="uk-UA" dirty="0" err="1"/>
              <a:t>line</a:t>
            </a:r>
            <a:r>
              <a:rPr lang="uk-UA" dirty="0"/>
              <a:t> » по приїзду в гараж через </a:t>
            </a:r>
            <a:r>
              <a:rPr lang="uk-UA" dirty="0" err="1"/>
              <a:t>Wi-Fi</a:t>
            </a:r>
            <a:r>
              <a:rPr lang="uk-UA" dirty="0"/>
              <a:t> завантажується докладний звіт про контроль заправок , зливів і фактичної витрати палива ТС на маршруті.</a:t>
            </a:r>
            <a:endParaRPr lang="ru-RU" dirty="0"/>
          </a:p>
        </p:txBody>
      </p:sp>
      <p:pic>
        <p:nvPicPr>
          <p:cNvPr id="4098" name="Picture 2" descr="C:\Users\Анастасия\Desktop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9" y="332656"/>
            <a:ext cx="604867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5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958"/>
            <a:ext cx="7897688" cy="4988024"/>
          </a:xfrm>
        </p:spPr>
        <p:txBody>
          <a:bodyPr/>
          <a:lstStyle/>
          <a:p>
            <a:pPr marL="114300" indent="0">
              <a:buNone/>
            </a:pPr>
            <a:r>
              <a:rPr lang="ru-RU" sz="2800" dirty="0"/>
              <a:t>система </a:t>
            </a:r>
            <a:r>
              <a:rPr lang="ru-RU" sz="2800" dirty="0" err="1"/>
              <a:t>збору</a:t>
            </a:r>
            <a:r>
              <a:rPr lang="ru-RU" sz="2800" dirty="0"/>
              <a:t> і </a:t>
            </a:r>
            <a:r>
              <a:rPr lang="ru-RU" sz="2800" dirty="0" err="1"/>
              <a:t>обробки</a:t>
            </a:r>
            <a:r>
              <a:rPr lang="ru-RU" sz="2800" dirty="0"/>
              <a:t> </a:t>
            </a:r>
            <a:r>
              <a:rPr lang="ru-RU" sz="2800" dirty="0" err="1" smtClean="0"/>
              <a:t>інформації</a:t>
            </a:r>
            <a:r>
              <a:rPr lang="en-US" sz="2800" dirty="0" smtClean="0"/>
              <a:t>-</a:t>
            </a:r>
            <a:r>
              <a:rPr lang="uk-UA" sz="2400" dirty="0"/>
              <a:t> « Підрахунок пасажирів</a:t>
            </a:r>
            <a:r>
              <a:rPr lang="uk-UA" sz="2400" dirty="0" smtClean="0"/>
              <a:t>»</a:t>
            </a:r>
            <a:endParaRPr lang="en-US" sz="2400" dirty="0" smtClean="0"/>
          </a:p>
          <a:p>
            <a:pPr marL="114300" indent="0">
              <a:buNone/>
            </a:pPr>
            <a:endParaRPr lang="en-US" sz="2400" dirty="0" smtClean="0"/>
          </a:p>
          <a:p>
            <a:r>
              <a:rPr lang="uk-UA" dirty="0" smtClean="0"/>
              <a:t>Модуль Система </a:t>
            </a:r>
            <a:r>
              <a:rPr lang="uk-UA" dirty="0"/>
              <a:t>підрахунку пасажирів базується на наборі інфрачервоних датчиків , які підключаються до інтерфейсу комп'ютерного пристрою . Модуль дозволяє отримувати дані про перевезених пасажирів із зазначенням часу і зупинок на яких відбулася посадка / висадка пасажирів .</a:t>
            </a:r>
            <a:endParaRPr lang="ru-RU" dirty="0"/>
          </a:p>
        </p:txBody>
      </p:sp>
      <p:pic>
        <p:nvPicPr>
          <p:cNvPr id="4" name="Picture 2" descr="C:\Users\Анастасия\Desktop\Безымянный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" t="-1324" r="-49" b="27764"/>
          <a:stretch/>
        </p:blipFill>
        <p:spPr bwMode="auto">
          <a:xfrm>
            <a:off x="1475656" y="0"/>
            <a:ext cx="6336704" cy="137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6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163</TotalTime>
  <Words>216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Мультимедійний автоматизований комплекс керування громадським транспортом (МАК) </vt:lpstr>
      <vt:lpstr>Презентация PowerPoint</vt:lpstr>
      <vt:lpstr>Презентация PowerPoint</vt:lpstr>
      <vt:lpstr>Презентация PowerPoint</vt:lpstr>
      <vt:lpstr>Презентация PowerPoint</vt:lpstr>
      <vt:lpstr>Cистема мультимедійної інформації</vt:lpstr>
      <vt:lpstr>Презентация PowerPoint</vt:lpstr>
      <vt:lpstr>Презентация PowerPoint</vt:lpstr>
      <vt:lpstr>Презентация PowerPoint</vt:lpstr>
      <vt:lpstr>Смарт МАК версия 1.1.0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Мультимедійний автоматизований комплекс керування громадським транспортом</dc:title>
  <dc:creator>Анастасия Щетинина</dc:creator>
  <cp:lastModifiedBy>Анастасия</cp:lastModifiedBy>
  <cp:revision>12</cp:revision>
  <dcterms:created xsi:type="dcterms:W3CDTF">2015-12-23T07:27:07Z</dcterms:created>
  <dcterms:modified xsi:type="dcterms:W3CDTF">2015-12-24T00:17:02Z</dcterms:modified>
</cp:coreProperties>
</file>