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67" r:id="rId4"/>
    <p:sldId id="268" r:id="rId5"/>
    <p:sldId id="321" r:id="rId6"/>
    <p:sldId id="324" r:id="rId7"/>
    <p:sldId id="264" r:id="rId8"/>
    <p:sldId id="325" r:id="rId9"/>
    <p:sldId id="269" r:id="rId10"/>
    <p:sldId id="326" r:id="rId11"/>
    <p:sldId id="292" r:id="rId12"/>
    <p:sldId id="327" r:id="rId13"/>
    <p:sldId id="296" r:id="rId14"/>
    <p:sldId id="297" r:id="rId15"/>
    <p:sldId id="298" r:id="rId16"/>
    <p:sldId id="299" r:id="rId17"/>
    <p:sldId id="300" r:id="rId18"/>
    <p:sldId id="302" r:id="rId19"/>
    <p:sldId id="328" r:id="rId20"/>
    <p:sldId id="304" r:id="rId21"/>
    <p:sldId id="330" r:id="rId22"/>
    <p:sldId id="333" r:id="rId23"/>
    <p:sldId id="314" r:id="rId24"/>
    <p:sldId id="315" r:id="rId25"/>
    <p:sldId id="316" r:id="rId26"/>
    <p:sldId id="331" r:id="rId27"/>
    <p:sldId id="317" r:id="rId28"/>
    <p:sldId id="318" r:id="rId29"/>
    <p:sldId id="322" r:id="rId30"/>
    <p:sldId id="319" r:id="rId31"/>
    <p:sldId id="323" r:id="rId32"/>
    <p:sldId id="332" r:id="rId33"/>
    <p:sldId id="320"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FDC7FD-84D9-4F50-B6C7-565980B3DE2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8CACCE33-4DD4-4A76-B210-638BCFCC740F}">
      <dgm:prSet phldrT="[Текст]"/>
      <dgm:spPr/>
      <dgm:t>
        <a:bodyPr/>
        <a:lstStyle/>
        <a:p>
          <a:r>
            <a:rPr lang="ru-RU" dirty="0" smtClean="0"/>
            <a:t>Угрозы</a:t>
          </a:r>
          <a:endParaRPr lang="ru-RU" dirty="0"/>
        </a:p>
      </dgm:t>
    </dgm:pt>
    <dgm:pt modelId="{9DF9511E-2FAE-41E9-814C-783F0122B20F}" type="parTrans" cxnId="{596D32DF-CF40-4ED4-B781-0A58CF3F37F7}">
      <dgm:prSet/>
      <dgm:spPr/>
      <dgm:t>
        <a:bodyPr/>
        <a:lstStyle/>
        <a:p>
          <a:endParaRPr lang="ru-RU"/>
        </a:p>
      </dgm:t>
    </dgm:pt>
    <dgm:pt modelId="{6FC25760-7649-453B-9175-BFE8913ECA62}" type="sibTrans" cxnId="{596D32DF-CF40-4ED4-B781-0A58CF3F37F7}">
      <dgm:prSet/>
      <dgm:spPr/>
      <dgm:t>
        <a:bodyPr/>
        <a:lstStyle/>
        <a:p>
          <a:endParaRPr lang="ru-RU"/>
        </a:p>
      </dgm:t>
    </dgm:pt>
    <dgm:pt modelId="{49D0E9D2-B375-468B-8EB7-F42E3AA07A7D}">
      <dgm:prSet phldrT="[Текст]"/>
      <dgm:spPr/>
      <dgm:t>
        <a:bodyPr/>
        <a:lstStyle/>
        <a:p>
          <a:r>
            <a:rPr lang="ru-RU" dirty="0" smtClean="0"/>
            <a:t>Внешние</a:t>
          </a:r>
          <a:endParaRPr lang="ru-RU" dirty="0"/>
        </a:p>
      </dgm:t>
    </dgm:pt>
    <dgm:pt modelId="{D43F9439-D4A9-4102-A596-230733F6E4D9}" type="parTrans" cxnId="{74A06B50-F8A2-4410-B078-48259F1B243B}">
      <dgm:prSet/>
      <dgm:spPr/>
      <dgm:t>
        <a:bodyPr/>
        <a:lstStyle/>
        <a:p>
          <a:endParaRPr lang="ru-RU"/>
        </a:p>
      </dgm:t>
    </dgm:pt>
    <dgm:pt modelId="{BA23DBD4-145C-4C8B-93A0-B0833619CC5F}" type="sibTrans" cxnId="{74A06B50-F8A2-4410-B078-48259F1B243B}">
      <dgm:prSet/>
      <dgm:spPr/>
      <dgm:t>
        <a:bodyPr/>
        <a:lstStyle/>
        <a:p>
          <a:endParaRPr lang="ru-RU"/>
        </a:p>
      </dgm:t>
    </dgm:pt>
    <dgm:pt modelId="{6E922FBD-4A7F-4728-8C79-4FCCFBD63AA9}">
      <dgm:prSet phldrT="[Текст]"/>
      <dgm:spPr/>
      <dgm:t>
        <a:bodyPr/>
        <a:lstStyle/>
        <a:p>
          <a:r>
            <a:rPr lang="ru-RU" dirty="0" smtClean="0"/>
            <a:t>Внутренние</a:t>
          </a:r>
          <a:endParaRPr lang="ru-RU" dirty="0"/>
        </a:p>
      </dgm:t>
    </dgm:pt>
    <dgm:pt modelId="{51577FBD-B5C7-4465-8AC2-0DAC19B5C515}" type="parTrans" cxnId="{7B276CA3-A1B6-4D07-8977-CDB16B072109}">
      <dgm:prSet/>
      <dgm:spPr/>
      <dgm:t>
        <a:bodyPr/>
        <a:lstStyle/>
        <a:p>
          <a:endParaRPr lang="ru-RU"/>
        </a:p>
      </dgm:t>
    </dgm:pt>
    <dgm:pt modelId="{F1DA10A6-CFF5-4067-8D51-1DC4A078ED66}" type="sibTrans" cxnId="{7B276CA3-A1B6-4D07-8977-CDB16B072109}">
      <dgm:prSet/>
      <dgm:spPr/>
      <dgm:t>
        <a:bodyPr/>
        <a:lstStyle/>
        <a:p>
          <a:endParaRPr lang="ru-RU"/>
        </a:p>
      </dgm:t>
    </dgm:pt>
    <dgm:pt modelId="{58AC9144-A8F8-4133-96C9-B3C4F65C564F}">
      <dgm:prSet phldrT="[Текст]"/>
      <dgm:spPr/>
      <dgm:t>
        <a:bodyPr/>
        <a:lstStyle/>
        <a:p>
          <a:r>
            <a:rPr lang="ru-RU" dirty="0" smtClean="0"/>
            <a:t>Пожар</a:t>
          </a:r>
          <a:endParaRPr lang="ru-RU" dirty="0"/>
        </a:p>
      </dgm:t>
    </dgm:pt>
    <dgm:pt modelId="{C78D57F3-F822-4516-9426-179947A48790}" type="parTrans" cxnId="{3B3DC9D8-6F7A-49C9-A854-E8F41ADF930D}">
      <dgm:prSet/>
      <dgm:spPr/>
      <dgm:t>
        <a:bodyPr/>
        <a:lstStyle/>
        <a:p>
          <a:endParaRPr lang="ru-RU"/>
        </a:p>
      </dgm:t>
    </dgm:pt>
    <dgm:pt modelId="{050CA26E-AAA6-430C-911E-C8E17752AB59}" type="sibTrans" cxnId="{3B3DC9D8-6F7A-49C9-A854-E8F41ADF930D}">
      <dgm:prSet/>
      <dgm:spPr/>
      <dgm:t>
        <a:bodyPr/>
        <a:lstStyle/>
        <a:p>
          <a:endParaRPr lang="ru-RU"/>
        </a:p>
      </dgm:t>
    </dgm:pt>
    <dgm:pt modelId="{603A7D29-8F4C-460B-80D0-AB3FEDA0C112}">
      <dgm:prSet/>
      <dgm:spPr/>
      <dgm:t>
        <a:bodyPr/>
        <a:lstStyle/>
        <a:p>
          <a:r>
            <a:rPr lang="ru-RU" dirty="0" smtClean="0"/>
            <a:t>Неисправность оборудования</a:t>
          </a:r>
          <a:endParaRPr lang="ru-RU" dirty="0"/>
        </a:p>
      </dgm:t>
    </dgm:pt>
    <dgm:pt modelId="{21E2B047-4586-40A0-A281-7320334DC0DE}" type="parTrans" cxnId="{D50EB84F-DCAB-4E89-8E25-EAE042F1254C}">
      <dgm:prSet/>
      <dgm:spPr/>
      <dgm:t>
        <a:bodyPr/>
        <a:lstStyle/>
        <a:p>
          <a:endParaRPr lang="ru-RU"/>
        </a:p>
      </dgm:t>
    </dgm:pt>
    <dgm:pt modelId="{2D7FDD57-698D-45B3-B808-81530FD807A9}" type="sibTrans" cxnId="{D50EB84F-DCAB-4E89-8E25-EAE042F1254C}">
      <dgm:prSet/>
      <dgm:spPr/>
      <dgm:t>
        <a:bodyPr/>
        <a:lstStyle/>
        <a:p>
          <a:endParaRPr lang="ru-RU"/>
        </a:p>
      </dgm:t>
    </dgm:pt>
    <dgm:pt modelId="{92C0514E-6A5A-4A1F-B6A6-5652440BBAFD}">
      <dgm:prSet/>
      <dgm:spPr/>
      <dgm:t>
        <a:bodyPr/>
        <a:lstStyle/>
        <a:p>
          <a:r>
            <a:rPr lang="ru-RU" dirty="0" smtClean="0"/>
            <a:t>Действия сотрудников</a:t>
          </a:r>
          <a:endParaRPr lang="ru-RU" dirty="0"/>
        </a:p>
      </dgm:t>
    </dgm:pt>
    <dgm:pt modelId="{D2801942-DF9E-4B0B-9441-2ED92CFFE49A}" type="parTrans" cxnId="{2D3E1B6C-1861-4177-8713-88CB04C7FF28}">
      <dgm:prSet/>
      <dgm:spPr/>
      <dgm:t>
        <a:bodyPr/>
        <a:lstStyle/>
        <a:p>
          <a:endParaRPr lang="ru-RU"/>
        </a:p>
      </dgm:t>
    </dgm:pt>
    <dgm:pt modelId="{4047CD8E-0A34-4D4A-9423-C1871A2C1E67}" type="sibTrans" cxnId="{2D3E1B6C-1861-4177-8713-88CB04C7FF28}">
      <dgm:prSet/>
      <dgm:spPr/>
      <dgm:t>
        <a:bodyPr/>
        <a:lstStyle/>
        <a:p>
          <a:endParaRPr lang="ru-RU"/>
        </a:p>
      </dgm:t>
    </dgm:pt>
    <dgm:pt modelId="{5212915D-5C80-463B-8E4F-B5388DEC8AC8}" type="pres">
      <dgm:prSet presAssocID="{7AFDC7FD-84D9-4F50-B6C7-565980B3DE2D}" presName="hierChild1" presStyleCnt="0">
        <dgm:presLayoutVars>
          <dgm:chPref val="1"/>
          <dgm:dir/>
          <dgm:animOne val="branch"/>
          <dgm:animLvl val="lvl"/>
          <dgm:resizeHandles/>
        </dgm:presLayoutVars>
      </dgm:prSet>
      <dgm:spPr/>
      <dgm:t>
        <a:bodyPr/>
        <a:lstStyle/>
        <a:p>
          <a:endParaRPr lang="ru-RU"/>
        </a:p>
      </dgm:t>
    </dgm:pt>
    <dgm:pt modelId="{58B3D65D-F8A0-44DF-B472-497699F82850}" type="pres">
      <dgm:prSet presAssocID="{8CACCE33-4DD4-4A76-B210-638BCFCC740F}" presName="hierRoot1" presStyleCnt="0"/>
      <dgm:spPr/>
    </dgm:pt>
    <dgm:pt modelId="{45AB9C84-2324-417D-B55D-D096B19E59BF}" type="pres">
      <dgm:prSet presAssocID="{8CACCE33-4DD4-4A76-B210-638BCFCC740F}" presName="composite" presStyleCnt="0"/>
      <dgm:spPr/>
    </dgm:pt>
    <dgm:pt modelId="{3AAB77E2-1AD3-4992-BBCF-3616BCC3CEB4}" type="pres">
      <dgm:prSet presAssocID="{8CACCE33-4DD4-4A76-B210-638BCFCC740F}" presName="background" presStyleLbl="node0" presStyleIdx="0" presStyleCnt="1"/>
      <dgm:spPr/>
    </dgm:pt>
    <dgm:pt modelId="{5CB473FB-5C45-4E4F-9854-47207715399D}" type="pres">
      <dgm:prSet presAssocID="{8CACCE33-4DD4-4A76-B210-638BCFCC740F}" presName="text" presStyleLbl="fgAcc0" presStyleIdx="0" presStyleCnt="1" custLinFactNeighborX="26557" custLinFactNeighborY="6783">
        <dgm:presLayoutVars>
          <dgm:chPref val="3"/>
        </dgm:presLayoutVars>
      </dgm:prSet>
      <dgm:spPr/>
      <dgm:t>
        <a:bodyPr/>
        <a:lstStyle/>
        <a:p>
          <a:endParaRPr lang="ru-RU"/>
        </a:p>
      </dgm:t>
    </dgm:pt>
    <dgm:pt modelId="{2E6659D1-73B4-4C59-BB7F-AD0C6801CB5A}" type="pres">
      <dgm:prSet presAssocID="{8CACCE33-4DD4-4A76-B210-638BCFCC740F}" presName="hierChild2" presStyleCnt="0"/>
      <dgm:spPr/>
    </dgm:pt>
    <dgm:pt modelId="{C9AB897B-8D2B-4AE3-B74A-AC9D3AC2057C}" type="pres">
      <dgm:prSet presAssocID="{D43F9439-D4A9-4102-A596-230733F6E4D9}" presName="Name10" presStyleLbl="parChTrans1D2" presStyleIdx="0" presStyleCnt="2"/>
      <dgm:spPr/>
      <dgm:t>
        <a:bodyPr/>
        <a:lstStyle/>
        <a:p>
          <a:endParaRPr lang="ru-RU"/>
        </a:p>
      </dgm:t>
    </dgm:pt>
    <dgm:pt modelId="{02ADDEDD-94B2-4E12-BC45-003AFB14A5BC}" type="pres">
      <dgm:prSet presAssocID="{49D0E9D2-B375-468B-8EB7-F42E3AA07A7D}" presName="hierRoot2" presStyleCnt="0"/>
      <dgm:spPr/>
    </dgm:pt>
    <dgm:pt modelId="{29CCDACB-1473-4351-BBDB-A2C9F478EFFC}" type="pres">
      <dgm:prSet presAssocID="{49D0E9D2-B375-468B-8EB7-F42E3AA07A7D}" presName="composite2" presStyleCnt="0"/>
      <dgm:spPr/>
    </dgm:pt>
    <dgm:pt modelId="{599CBB45-C322-4CFB-BAB6-DD1DC7AB0FC0}" type="pres">
      <dgm:prSet presAssocID="{49D0E9D2-B375-468B-8EB7-F42E3AA07A7D}" presName="background2" presStyleLbl="node2" presStyleIdx="0" presStyleCnt="2"/>
      <dgm:spPr/>
    </dgm:pt>
    <dgm:pt modelId="{144A5787-EFBA-4AC1-AB69-84ACC28AE5D2}" type="pres">
      <dgm:prSet presAssocID="{49D0E9D2-B375-468B-8EB7-F42E3AA07A7D}" presName="text2" presStyleLbl="fgAcc2" presStyleIdx="0" presStyleCnt="2" custLinFactNeighborX="-23750" custLinFactNeighborY="-2548">
        <dgm:presLayoutVars>
          <dgm:chPref val="3"/>
        </dgm:presLayoutVars>
      </dgm:prSet>
      <dgm:spPr/>
      <dgm:t>
        <a:bodyPr/>
        <a:lstStyle/>
        <a:p>
          <a:endParaRPr lang="ru-RU"/>
        </a:p>
      </dgm:t>
    </dgm:pt>
    <dgm:pt modelId="{BF37E6BC-ABE2-482B-BA1D-F5962AD4BA17}" type="pres">
      <dgm:prSet presAssocID="{49D0E9D2-B375-468B-8EB7-F42E3AA07A7D}" presName="hierChild3" presStyleCnt="0"/>
      <dgm:spPr/>
    </dgm:pt>
    <dgm:pt modelId="{68A2E09E-5858-4C0D-B9B4-DC266ED53D64}" type="pres">
      <dgm:prSet presAssocID="{51577FBD-B5C7-4465-8AC2-0DAC19B5C515}" presName="Name10" presStyleLbl="parChTrans1D2" presStyleIdx="1" presStyleCnt="2"/>
      <dgm:spPr/>
      <dgm:t>
        <a:bodyPr/>
        <a:lstStyle/>
        <a:p>
          <a:endParaRPr lang="ru-RU"/>
        </a:p>
      </dgm:t>
    </dgm:pt>
    <dgm:pt modelId="{BD4CB510-86EB-45F2-B68E-B93437AF63A0}" type="pres">
      <dgm:prSet presAssocID="{6E922FBD-4A7F-4728-8C79-4FCCFBD63AA9}" presName="hierRoot2" presStyleCnt="0"/>
      <dgm:spPr/>
    </dgm:pt>
    <dgm:pt modelId="{F8989BF3-5C2E-4A4E-8219-BD03CDF3E7DE}" type="pres">
      <dgm:prSet presAssocID="{6E922FBD-4A7F-4728-8C79-4FCCFBD63AA9}" presName="composite2" presStyleCnt="0"/>
      <dgm:spPr/>
    </dgm:pt>
    <dgm:pt modelId="{39D36EDF-E3BA-40C7-81FF-4D7A9392592F}" type="pres">
      <dgm:prSet presAssocID="{6E922FBD-4A7F-4728-8C79-4FCCFBD63AA9}" presName="background2" presStyleLbl="node2" presStyleIdx="1" presStyleCnt="2"/>
      <dgm:spPr/>
    </dgm:pt>
    <dgm:pt modelId="{6A4FDFE2-7F48-4ADC-AD11-ADB9DAD6E892}" type="pres">
      <dgm:prSet presAssocID="{6E922FBD-4A7F-4728-8C79-4FCCFBD63AA9}" presName="text2" presStyleLbl="fgAcc2" presStyleIdx="1" presStyleCnt="2" custLinFactNeighborX="56231" custLinFactNeighborY="-2548">
        <dgm:presLayoutVars>
          <dgm:chPref val="3"/>
        </dgm:presLayoutVars>
      </dgm:prSet>
      <dgm:spPr/>
      <dgm:t>
        <a:bodyPr/>
        <a:lstStyle/>
        <a:p>
          <a:endParaRPr lang="ru-RU"/>
        </a:p>
      </dgm:t>
    </dgm:pt>
    <dgm:pt modelId="{BE88FD3F-9990-4E70-819C-A7F52995FEC8}" type="pres">
      <dgm:prSet presAssocID="{6E922FBD-4A7F-4728-8C79-4FCCFBD63AA9}" presName="hierChild3" presStyleCnt="0"/>
      <dgm:spPr/>
    </dgm:pt>
    <dgm:pt modelId="{B308B8AF-2849-475E-BDE1-7C459B450C74}" type="pres">
      <dgm:prSet presAssocID="{21E2B047-4586-40A0-A281-7320334DC0DE}" presName="Name17" presStyleLbl="parChTrans1D3" presStyleIdx="0" presStyleCnt="3"/>
      <dgm:spPr/>
      <dgm:t>
        <a:bodyPr/>
        <a:lstStyle/>
        <a:p>
          <a:endParaRPr lang="ru-RU"/>
        </a:p>
      </dgm:t>
    </dgm:pt>
    <dgm:pt modelId="{6B96B7C5-30CB-45F9-937F-1CA0BDA4EA9B}" type="pres">
      <dgm:prSet presAssocID="{603A7D29-8F4C-460B-80D0-AB3FEDA0C112}" presName="hierRoot3" presStyleCnt="0"/>
      <dgm:spPr/>
    </dgm:pt>
    <dgm:pt modelId="{3CE13F50-DC9A-4DE4-8B75-CBEE86BE3170}" type="pres">
      <dgm:prSet presAssocID="{603A7D29-8F4C-460B-80D0-AB3FEDA0C112}" presName="composite3" presStyleCnt="0"/>
      <dgm:spPr/>
    </dgm:pt>
    <dgm:pt modelId="{91B9BE9D-3ABF-41F9-A030-7D388D70C295}" type="pres">
      <dgm:prSet presAssocID="{603A7D29-8F4C-460B-80D0-AB3FEDA0C112}" presName="background3" presStyleLbl="node3" presStyleIdx="0" presStyleCnt="3"/>
      <dgm:spPr/>
    </dgm:pt>
    <dgm:pt modelId="{860DB805-024D-4A7D-B290-B851D0ED7E44}" type="pres">
      <dgm:prSet presAssocID="{603A7D29-8F4C-460B-80D0-AB3FEDA0C112}" presName="text3" presStyleLbl="fgAcc3" presStyleIdx="0" presStyleCnt="3" custLinFactX="78454" custLinFactNeighborX="100000" custLinFactNeighborY="-5380">
        <dgm:presLayoutVars>
          <dgm:chPref val="3"/>
        </dgm:presLayoutVars>
      </dgm:prSet>
      <dgm:spPr/>
      <dgm:t>
        <a:bodyPr/>
        <a:lstStyle/>
        <a:p>
          <a:endParaRPr lang="ru-RU"/>
        </a:p>
      </dgm:t>
    </dgm:pt>
    <dgm:pt modelId="{C7C8A91B-33AC-4F08-8BF5-4CA3CD822F8B}" type="pres">
      <dgm:prSet presAssocID="{603A7D29-8F4C-460B-80D0-AB3FEDA0C112}" presName="hierChild4" presStyleCnt="0"/>
      <dgm:spPr/>
    </dgm:pt>
    <dgm:pt modelId="{2CA872CF-BE57-4EBD-85D6-D5BD36483382}" type="pres">
      <dgm:prSet presAssocID="{C78D57F3-F822-4516-9426-179947A48790}" presName="Name17" presStyleLbl="parChTrans1D3" presStyleIdx="1" presStyleCnt="3"/>
      <dgm:spPr/>
      <dgm:t>
        <a:bodyPr/>
        <a:lstStyle/>
        <a:p>
          <a:endParaRPr lang="ru-RU"/>
        </a:p>
      </dgm:t>
    </dgm:pt>
    <dgm:pt modelId="{24477320-EEE7-4968-A68D-EF2A3105F7B6}" type="pres">
      <dgm:prSet presAssocID="{58AC9144-A8F8-4133-96C9-B3C4F65C564F}" presName="hierRoot3" presStyleCnt="0"/>
      <dgm:spPr/>
    </dgm:pt>
    <dgm:pt modelId="{665FACAA-4B86-4B47-8E5D-4EF24934DA14}" type="pres">
      <dgm:prSet presAssocID="{58AC9144-A8F8-4133-96C9-B3C4F65C564F}" presName="composite3" presStyleCnt="0"/>
      <dgm:spPr/>
    </dgm:pt>
    <dgm:pt modelId="{A7B0099E-245E-4C67-B492-6A6A4B6F4399}" type="pres">
      <dgm:prSet presAssocID="{58AC9144-A8F8-4133-96C9-B3C4F65C564F}" presName="background3" presStyleLbl="node3" presStyleIdx="1" presStyleCnt="3"/>
      <dgm:spPr/>
    </dgm:pt>
    <dgm:pt modelId="{1D8AD80A-DCA4-4945-8480-281FA50A2AE8}" type="pres">
      <dgm:prSet presAssocID="{58AC9144-A8F8-4133-96C9-B3C4F65C564F}" presName="text3" presStyleLbl="fgAcc3" presStyleIdx="1" presStyleCnt="3" custLinFactNeighborX="-71693" custLinFactNeighborY="-5380">
        <dgm:presLayoutVars>
          <dgm:chPref val="3"/>
        </dgm:presLayoutVars>
      </dgm:prSet>
      <dgm:spPr/>
      <dgm:t>
        <a:bodyPr/>
        <a:lstStyle/>
        <a:p>
          <a:endParaRPr lang="ru-RU"/>
        </a:p>
      </dgm:t>
    </dgm:pt>
    <dgm:pt modelId="{FB3B26EB-1DA5-4BB5-9B15-3BDD3077CAA2}" type="pres">
      <dgm:prSet presAssocID="{58AC9144-A8F8-4133-96C9-B3C4F65C564F}" presName="hierChild4" presStyleCnt="0"/>
      <dgm:spPr/>
    </dgm:pt>
    <dgm:pt modelId="{2DD45A3B-2B1F-4FA2-A2A5-416ACF887ED8}" type="pres">
      <dgm:prSet presAssocID="{D2801942-DF9E-4B0B-9441-2ED92CFFE49A}" presName="Name17" presStyleLbl="parChTrans1D3" presStyleIdx="2" presStyleCnt="3"/>
      <dgm:spPr/>
      <dgm:t>
        <a:bodyPr/>
        <a:lstStyle/>
        <a:p>
          <a:endParaRPr lang="ru-RU"/>
        </a:p>
      </dgm:t>
    </dgm:pt>
    <dgm:pt modelId="{C12213FB-4173-4E2D-BDF2-497D662FF87A}" type="pres">
      <dgm:prSet presAssocID="{92C0514E-6A5A-4A1F-B6A6-5652440BBAFD}" presName="hierRoot3" presStyleCnt="0"/>
      <dgm:spPr/>
    </dgm:pt>
    <dgm:pt modelId="{4187E0C7-F5AB-4E9A-8265-CC12BB0F7BFA}" type="pres">
      <dgm:prSet presAssocID="{92C0514E-6A5A-4A1F-B6A6-5652440BBAFD}" presName="composite3" presStyleCnt="0"/>
      <dgm:spPr/>
    </dgm:pt>
    <dgm:pt modelId="{0D017D02-F657-495B-95CF-05156729C355}" type="pres">
      <dgm:prSet presAssocID="{92C0514E-6A5A-4A1F-B6A6-5652440BBAFD}" presName="background3" presStyleLbl="node3" presStyleIdx="2" presStyleCnt="3"/>
      <dgm:spPr/>
    </dgm:pt>
    <dgm:pt modelId="{3A296314-B493-4447-9B0E-5804AB90D094}" type="pres">
      <dgm:prSet presAssocID="{92C0514E-6A5A-4A1F-B6A6-5652440BBAFD}" presName="text3" presStyleLbl="fgAcc3" presStyleIdx="2" presStyleCnt="3" custLinFactNeighborX="57807" custLinFactNeighborY="-5380">
        <dgm:presLayoutVars>
          <dgm:chPref val="3"/>
        </dgm:presLayoutVars>
      </dgm:prSet>
      <dgm:spPr/>
      <dgm:t>
        <a:bodyPr/>
        <a:lstStyle/>
        <a:p>
          <a:endParaRPr lang="ru-RU"/>
        </a:p>
      </dgm:t>
    </dgm:pt>
    <dgm:pt modelId="{63B920EA-2747-4DA0-AA87-DA35249CB6A5}" type="pres">
      <dgm:prSet presAssocID="{92C0514E-6A5A-4A1F-B6A6-5652440BBAFD}" presName="hierChild4" presStyleCnt="0"/>
      <dgm:spPr/>
    </dgm:pt>
  </dgm:ptLst>
  <dgm:cxnLst>
    <dgm:cxn modelId="{C6B5CFE6-C430-4E1F-8E8A-953EF799C39A}" type="presOf" srcId="{51577FBD-B5C7-4465-8AC2-0DAC19B5C515}" destId="{68A2E09E-5858-4C0D-B9B4-DC266ED53D64}" srcOrd="0" destOrd="0" presId="urn:microsoft.com/office/officeart/2005/8/layout/hierarchy1"/>
    <dgm:cxn modelId="{D50EB84F-DCAB-4E89-8E25-EAE042F1254C}" srcId="{6E922FBD-4A7F-4728-8C79-4FCCFBD63AA9}" destId="{603A7D29-8F4C-460B-80D0-AB3FEDA0C112}" srcOrd="0" destOrd="0" parTransId="{21E2B047-4586-40A0-A281-7320334DC0DE}" sibTransId="{2D7FDD57-698D-45B3-B808-81530FD807A9}"/>
    <dgm:cxn modelId="{724B2451-2B97-4421-8454-2D4CC9669694}" type="presOf" srcId="{D43F9439-D4A9-4102-A596-230733F6E4D9}" destId="{C9AB897B-8D2B-4AE3-B74A-AC9D3AC2057C}" srcOrd="0" destOrd="0" presId="urn:microsoft.com/office/officeart/2005/8/layout/hierarchy1"/>
    <dgm:cxn modelId="{093ACE31-23CA-4090-ADA9-C8C860EAFEEE}" type="presOf" srcId="{58AC9144-A8F8-4133-96C9-B3C4F65C564F}" destId="{1D8AD80A-DCA4-4945-8480-281FA50A2AE8}" srcOrd="0" destOrd="0" presId="urn:microsoft.com/office/officeart/2005/8/layout/hierarchy1"/>
    <dgm:cxn modelId="{2D3E1B6C-1861-4177-8713-88CB04C7FF28}" srcId="{6E922FBD-4A7F-4728-8C79-4FCCFBD63AA9}" destId="{92C0514E-6A5A-4A1F-B6A6-5652440BBAFD}" srcOrd="2" destOrd="0" parTransId="{D2801942-DF9E-4B0B-9441-2ED92CFFE49A}" sibTransId="{4047CD8E-0A34-4D4A-9423-C1871A2C1E67}"/>
    <dgm:cxn modelId="{2F848B08-52E5-4B9E-9CC7-B4669D772648}" type="presOf" srcId="{8CACCE33-4DD4-4A76-B210-638BCFCC740F}" destId="{5CB473FB-5C45-4E4F-9854-47207715399D}" srcOrd="0" destOrd="0" presId="urn:microsoft.com/office/officeart/2005/8/layout/hierarchy1"/>
    <dgm:cxn modelId="{74A06B50-F8A2-4410-B078-48259F1B243B}" srcId="{8CACCE33-4DD4-4A76-B210-638BCFCC740F}" destId="{49D0E9D2-B375-468B-8EB7-F42E3AA07A7D}" srcOrd="0" destOrd="0" parTransId="{D43F9439-D4A9-4102-A596-230733F6E4D9}" sibTransId="{BA23DBD4-145C-4C8B-93A0-B0833619CC5F}"/>
    <dgm:cxn modelId="{3B3DC9D8-6F7A-49C9-A854-E8F41ADF930D}" srcId="{6E922FBD-4A7F-4728-8C79-4FCCFBD63AA9}" destId="{58AC9144-A8F8-4133-96C9-B3C4F65C564F}" srcOrd="1" destOrd="0" parTransId="{C78D57F3-F822-4516-9426-179947A48790}" sibTransId="{050CA26E-AAA6-430C-911E-C8E17752AB59}"/>
    <dgm:cxn modelId="{ADE5247D-F056-4BF2-91F2-8678317A57BE}" type="presOf" srcId="{49D0E9D2-B375-468B-8EB7-F42E3AA07A7D}" destId="{144A5787-EFBA-4AC1-AB69-84ACC28AE5D2}" srcOrd="0" destOrd="0" presId="urn:microsoft.com/office/officeart/2005/8/layout/hierarchy1"/>
    <dgm:cxn modelId="{16440340-A936-4952-96A7-4E822B62CAAF}" type="presOf" srcId="{6E922FBD-4A7F-4728-8C79-4FCCFBD63AA9}" destId="{6A4FDFE2-7F48-4ADC-AD11-ADB9DAD6E892}" srcOrd="0" destOrd="0" presId="urn:microsoft.com/office/officeart/2005/8/layout/hierarchy1"/>
    <dgm:cxn modelId="{A8EB8B61-2FA9-455D-A53E-61C93B3B47E6}" type="presOf" srcId="{D2801942-DF9E-4B0B-9441-2ED92CFFE49A}" destId="{2DD45A3B-2B1F-4FA2-A2A5-416ACF887ED8}" srcOrd="0" destOrd="0" presId="urn:microsoft.com/office/officeart/2005/8/layout/hierarchy1"/>
    <dgm:cxn modelId="{596D32DF-CF40-4ED4-B781-0A58CF3F37F7}" srcId="{7AFDC7FD-84D9-4F50-B6C7-565980B3DE2D}" destId="{8CACCE33-4DD4-4A76-B210-638BCFCC740F}" srcOrd="0" destOrd="0" parTransId="{9DF9511E-2FAE-41E9-814C-783F0122B20F}" sibTransId="{6FC25760-7649-453B-9175-BFE8913ECA62}"/>
    <dgm:cxn modelId="{92BD1B99-D49E-439A-A0FE-98E609D03EE0}" type="presOf" srcId="{7AFDC7FD-84D9-4F50-B6C7-565980B3DE2D}" destId="{5212915D-5C80-463B-8E4F-B5388DEC8AC8}" srcOrd="0" destOrd="0" presId="urn:microsoft.com/office/officeart/2005/8/layout/hierarchy1"/>
    <dgm:cxn modelId="{06389369-50BA-4063-92BA-A1DDDD719AE0}" type="presOf" srcId="{92C0514E-6A5A-4A1F-B6A6-5652440BBAFD}" destId="{3A296314-B493-4447-9B0E-5804AB90D094}" srcOrd="0" destOrd="0" presId="urn:microsoft.com/office/officeart/2005/8/layout/hierarchy1"/>
    <dgm:cxn modelId="{2FB0412B-F35A-4715-A324-0A06BE2E7190}" type="presOf" srcId="{603A7D29-8F4C-460B-80D0-AB3FEDA0C112}" destId="{860DB805-024D-4A7D-B290-B851D0ED7E44}" srcOrd="0" destOrd="0" presId="urn:microsoft.com/office/officeart/2005/8/layout/hierarchy1"/>
    <dgm:cxn modelId="{7B276CA3-A1B6-4D07-8977-CDB16B072109}" srcId="{8CACCE33-4DD4-4A76-B210-638BCFCC740F}" destId="{6E922FBD-4A7F-4728-8C79-4FCCFBD63AA9}" srcOrd="1" destOrd="0" parTransId="{51577FBD-B5C7-4465-8AC2-0DAC19B5C515}" sibTransId="{F1DA10A6-CFF5-4067-8D51-1DC4A078ED66}"/>
    <dgm:cxn modelId="{104C2B72-04E2-4DEE-A44E-5F657E6E11B6}" type="presOf" srcId="{C78D57F3-F822-4516-9426-179947A48790}" destId="{2CA872CF-BE57-4EBD-85D6-D5BD36483382}" srcOrd="0" destOrd="0" presId="urn:microsoft.com/office/officeart/2005/8/layout/hierarchy1"/>
    <dgm:cxn modelId="{006DDC09-1026-41C0-9222-648CCFB7E2F4}" type="presOf" srcId="{21E2B047-4586-40A0-A281-7320334DC0DE}" destId="{B308B8AF-2849-475E-BDE1-7C459B450C74}" srcOrd="0" destOrd="0" presId="urn:microsoft.com/office/officeart/2005/8/layout/hierarchy1"/>
    <dgm:cxn modelId="{C4E87A7F-10A9-4854-92F0-7541DCF3F1FB}" type="presParOf" srcId="{5212915D-5C80-463B-8E4F-B5388DEC8AC8}" destId="{58B3D65D-F8A0-44DF-B472-497699F82850}" srcOrd="0" destOrd="0" presId="urn:microsoft.com/office/officeart/2005/8/layout/hierarchy1"/>
    <dgm:cxn modelId="{DB4F375F-1899-46BA-B7F7-D4A15D89440A}" type="presParOf" srcId="{58B3D65D-F8A0-44DF-B472-497699F82850}" destId="{45AB9C84-2324-417D-B55D-D096B19E59BF}" srcOrd="0" destOrd="0" presId="urn:microsoft.com/office/officeart/2005/8/layout/hierarchy1"/>
    <dgm:cxn modelId="{0F9532DD-BF30-4B9A-9D54-9888F908AD80}" type="presParOf" srcId="{45AB9C84-2324-417D-B55D-D096B19E59BF}" destId="{3AAB77E2-1AD3-4992-BBCF-3616BCC3CEB4}" srcOrd="0" destOrd="0" presId="urn:microsoft.com/office/officeart/2005/8/layout/hierarchy1"/>
    <dgm:cxn modelId="{1153678B-0288-44F7-A0D1-F6ADD8D24CBB}" type="presParOf" srcId="{45AB9C84-2324-417D-B55D-D096B19E59BF}" destId="{5CB473FB-5C45-4E4F-9854-47207715399D}" srcOrd="1" destOrd="0" presId="urn:microsoft.com/office/officeart/2005/8/layout/hierarchy1"/>
    <dgm:cxn modelId="{957B9A7E-ED1F-4742-A1E4-EAB883DECE91}" type="presParOf" srcId="{58B3D65D-F8A0-44DF-B472-497699F82850}" destId="{2E6659D1-73B4-4C59-BB7F-AD0C6801CB5A}" srcOrd="1" destOrd="0" presId="urn:microsoft.com/office/officeart/2005/8/layout/hierarchy1"/>
    <dgm:cxn modelId="{52EF397C-3CA2-4024-9397-D7860CA27FC0}" type="presParOf" srcId="{2E6659D1-73B4-4C59-BB7F-AD0C6801CB5A}" destId="{C9AB897B-8D2B-4AE3-B74A-AC9D3AC2057C}" srcOrd="0" destOrd="0" presId="urn:microsoft.com/office/officeart/2005/8/layout/hierarchy1"/>
    <dgm:cxn modelId="{0448E00D-269E-4EC7-A47B-47930291E577}" type="presParOf" srcId="{2E6659D1-73B4-4C59-BB7F-AD0C6801CB5A}" destId="{02ADDEDD-94B2-4E12-BC45-003AFB14A5BC}" srcOrd="1" destOrd="0" presId="urn:microsoft.com/office/officeart/2005/8/layout/hierarchy1"/>
    <dgm:cxn modelId="{0E603E18-13AF-426A-9BE6-D71F4AACA9DE}" type="presParOf" srcId="{02ADDEDD-94B2-4E12-BC45-003AFB14A5BC}" destId="{29CCDACB-1473-4351-BBDB-A2C9F478EFFC}" srcOrd="0" destOrd="0" presId="urn:microsoft.com/office/officeart/2005/8/layout/hierarchy1"/>
    <dgm:cxn modelId="{6ED8D36B-92EA-4517-ABA5-4D112D1108EF}" type="presParOf" srcId="{29CCDACB-1473-4351-BBDB-A2C9F478EFFC}" destId="{599CBB45-C322-4CFB-BAB6-DD1DC7AB0FC0}" srcOrd="0" destOrd="0" presId="urn:microsoft.com/office/officeart/2005/8/layout/hierarchy1"/>
    <dgm:cxn modelId="{8FD07CED-8D32-4D3F-9CFF-87A9F015E849}" type="presParOf" srcId="{29CCDACB-1473-4351-BBDB-A2C9F478EFFC}" destId="{144A5787-EFBA-4AC1-AB69-84ACC28AE5D2}" srcOrd="1" destOrd="0" presId="urn:microsoft.com/office/officeart/2005/8/layout/hierarchy1"/>
    <dgm:cxn modelId="{803550F1-FA2C-4950-9D06-3F9DF3A7B4ED}" type="presParOf" srcId="{02ADDEDD-94B2-4E12-BC45-003AFB14A5BC}" destId="{BF37E6BC-ABE2-482B-BA1D-F5962AD4BA17}" srcOrd="1" destOrd="0" presId="urn:microsoft.com/office/officeart/2005/8/layout/hierarchy1"/>
    <dgm:cxn modelId="{D85F6C18-51DE-4EEF-8A9E-325A50BC4BED}" type="presParOf" srcId="{2E6659D1-73B4-4C59-BB7F-AD0C6801CB5A}" destId="{68A2E09E-5858-4C0D-B9B4-DC266ED53D64}" srcOrd="2" destOrd="0" presId="urn:microsoft.com/office/officeart/2005/8/layout/hierarchy1"/>
    <dgm:cxn modelId="{B7191F57-DFF4-4609-8362-9B47DFFC9551}" type="presParOf" srcId="{2E6659D1-73B4-4C59-BB7F-AD0C6801CB5A}" destId="{BD4CB510-86EB-45F2-B68E-B93437AF63A0}" srcOrd="3" destOrd="0" presId="urn:microsoft.com/office/officeart/2005/8/layout/hierarchy1"/>
    <dgm:cxn modelId="{799FB16A-49AF-49DF-9ACA-2393C80A84E2}" type="presParOf" srcId="{BD4CB510-86EB-45F2-B68E-B93437AF63A0}" destId="{F8989BF3-5C2E-4A4E-8219-BD03CDF3E7DE}" srcOrd="0" destOrd="0" presId="urn:microsoft.com/office/officeart/2005/8/layout/hierarchy1"/>
    <dgm:cxn modelId="{8FB24113-DD51-4454-AAB0-52EAC8CCC140}" type="presParOf" srcId="{F8989BF3-5C2E-4A4E-8219-BD03CDF3E7DE}" destId="{39D36EDF-E3BA-40C7-81FF-4D7A9392592F}" srcOrd="0" destOrd="0" presId="urn:microsoft.com/office/officeart/2005/8/layout/hierarchy1"/>
    <dgm:cxn modelId="{6031FDD2-745C-4717-824A-FEE5AAA0E894}" type="presParOf" srcId="{F8989BF3-5C2E-4A4E-8219-BD03CDF3E7DE}" destId="{6A4FDFE2-7F48-4ADC-AD11-ADB9DAD6E892}" srcOrd="1" destOrd="0" presId="urn:microsoft.com/office/officeart/2005/8/layout/hierarchy1"/>
    <dgm:cxn modelId="{97DF6E24-71A8-4449-B9AE-96363D218961}" type="presParOf" srcId="{BD4CB510-86EB-45F2-B68E-B93437AF63A0}" destId="{BE88FD3F-9990-4E70-819C-A7F52995FEC8}" srcOrd="1" destOrd="0" presId="urn:microsoft.com/office/officeart/2005/8/layout/hierarchy1"/>
    <dgm:cxn modelId="{051405AC-43A4-4E34-AB51-3054DD4D5385}" type="presParOf" srcId="{BE88FD3F-9990-4E70-819C-A7F52995FEC8}" destId="{B308B8AF-2849-475E-BDE1-7C459B450C74}" srcOrd="0" destOrd="0" presId="urn:microsoft.com/office/officeart/2005/8/layout/hierarchy1"/>
    <dgm:cxn modelId="{859FAF97-7B6B-456B-AEBB-D261F4E0262A}" type="presParOf" srcId="{BE88FD3F-9990-4E70-819C-A7F52995FEC8}" destId="{6B96B7C5-30CB-45F9-937F-1CA0BDA4EA9B}" srcOrd="1" destOrd="0" presId="urn:microsoft.com/office/officeart/2005/8/layout/hierarchy1"/>
    <dgm:cxn modelId="{1C15C7DF-4C35-4B44-9E03-2A854B046867}" type="presParOf" srcId="{6B96B7C5-30CB-45F9-937F-1CA0BDA4EA9B}" destId="{3CE13F50-DC9A-4DE4-8B75-CBEE86BE3170}" srcOrd="0" destOrd="0" presId="urn:microsoft.com/office/officeart/2005/8/layout/hierarchy1"/>
    <dgm:cxn modelId="{7EC40FE2-966C-4A7F-94F3-1A5E43FDBDA2}" type="presParOf" srcId="{3CE13F50-DC9A-4DE4-8B75-CBEE86BE3170}" destId="{91B9BE9D-3ABF-41F9-A030-7D388D70C295}" srcOrd="0" destOrd="0" presId="urn:microsoft.com/office/officeart/2005/8/layout/hierarchy1"/>
    <dgm:cxn modelId="{EF35E4ED-8C82-4B2B-A96D-F4DD01DE173E}" type="presParOf" srcId="{3CE13F50-DC9A-4DE4-8B75-CBEE86BE3170}" destId="{860DB805-024D-4A7D-B290-B851D0ED7E44}" srcOrd="1" destOrd="0" presId="urn:microsoft.com/office/officeart/2005/8/layout/hierarchy1"/>
    <dgm:cxn modelId="{7219EC35-45F8-4454-BB27-2969126EB84F}" type="presParOf" srcId="{6B96B7C5-30CB-45F9-937F-1CA0BDA4EA9B}" destId="{C7C8A91B-33AC-4F08-8BF5-4CA3CD822F8B}" srcOrd="1" destOrd="0" presId="urn:microsoft.com/office/officeart/2005/8/layout/hierarchy1"/>
    <dgm:cxn modelId="{C1B0142C-5897-4C99-A1B4-979BB3C3C6BF}" type="presParOf" srcId="{BE88FD3F-9990-4E70-819C-A7F52995FEC8}" destId="{2CA872CF-BE57-4EBD-85D6-D5BD36483382}" srcOrd="2" destOrd="0" presId="urn:microsoft.com/office/officeart/2005/8/layout/hierarchy1"/>
    <dgm:cxn modelId="{B72E8733-66F7-4718-A62F-F985D57B0A2D}" type="presParOf" srcId="{BE88FD3F-9990-4E70-819C-A7F52995FEC8}" destId="{24477320-EEE7-4968-A68D-EF2A3105F7B6}" srcOrd="3" destOrd="0" presId="urn:microsoft.com/office/officeart/2005/8/layout/hierarchy1"/>
    <dgm:cxn modelId="{EF2021D7-28EA-4F1D-B4D5-33A9570A6315}" type="presParOf" srcId="{24477320-EEE7-4968-A68D-EF2A3105F7B6}" destId="{665FACAA-4B86-4B47-8E5D-4EF24934DA14}" srcOrd="0" destOrd="0" presId="urn:microsoft.com/office/officeart/2005/8/layout/hierarchy1"/>
    <dgm:cxn modelId="{899439D9-F550-4EF4-B65E-331C32F9189F}" type="presParOf" srcId="{665FACAA-4B86-4B47-8E5D-4EF24934DA14}" destId="{A7B0099E-245E-4C67-B492-6A6A4B6F4399}" srcOrd="0" destOrd="0" presId="urn:microsoft.com/office/officeart/2005/8/layout/hierarchy1"/>
    <dgm:cxn modelId="{56A05CE6-0E60-483D-BD3C-AEF5FA530302}" type="presParOf" srcId="{665FACAA-4B86-4B47-8E5D-4EF24934DA14}" destId="{1D8AD80A-DCA4-4945-8480-281FA50A2AE8}" srcOrd="1" destOrd="0" presId="urn:microsoft.com/office/officeart/2005/8/layout/hierarchy1"/>
    <dgm:cxn modelId="{999C3D3C-78A6-469B-8B7D-44BAE9658098}" type="presParOf" srcId="{24477320-EEE7-4968-A68D-EF2A3105F7B6}" destId="{FB3B26EB-1DA5-4BB5-9B15-3BDD3077CAA2}" srcOrd="1" destOrd="0" presId="urn:microsoft.com/office/officeart/2005/8/layout/hierarchy1"/>
    <dgm:cxn modelId="{756A8667-A33B-4F81-9A9F-06332DB5D8F0}" type="presParOf" srcId="{BE88FD3F-9990-4E70-819C-A7F52995FEC8}" destId="{2DD45A3B-2B1F-4FA2-A2A5-416ACF887ED8}" srcOrd="4" destOrd="0" presId="urn:microsoft.com/office/officeart/2005/8/layout/hierarchy1"/>
    <dgm:cxn modelId="{78F647F0-21DD-4551-A005-F0084105D8BB}" type="presParOf" srcId="{BE88FD3F-9990-4E70-819C-A7F52995FEC8}" destId="{C12213FB-4173-4E2D-BDF2-497D662FF87A}" srcOrd="5" destOrd="0" presId="urn:microsoft.com/office/officeart/2005/8/layout/hierarchy1"/>
    <dgm:cxn modelId="{48281FDE-6ACF-4DDE-BE1C-87C160F58DCD}" type="presParOf" srcId="{C12213FB-4173-4E2D-BDF2-497D662FF87A}" destId="{4187E0C7-F5AB-4E9A-8265-CC12BB0F7BFA}" srcOrd="0" destOrd="0" presId="urn:microsoft.com/office/officeart/2005/8/layout/hierarchy1"/>
    <dgm:cxn modelId="{3D505D9F-7B28-4572-A80E-908E3ED058F7}" type="presParOf" srcId="{4187E0C7-F5AB-4E9A-8265-CC12BB0F7BFA}" destId="{0D017D02-F657-495B-95CF-05156729C355}" srcOrd="0" destOrd="0" presId="urn:microsoft.com/office/officeart/2005/8/layout/hierarchy1"/>
    <dgm:cxn modelId="{901FBC1A-9911-47A3-A0F8-309624728DDB}" type="presParOf" srcId="{4187E0C7-F5AB-4E9A-8265-CC12BB0F7BFA}" destId="{3A296314-B493-4447-9B0E-5804AB90D094}" srcOrd="1" destOrd="0" presId="urn:microsoft.com/office/officeart/2005/8/layout/hierarchy1"/>
    <dgm:cxn modelId="{A3B83168-A847-4868-9943-7A8268C3D57D}" type="presParOf" srcId="{C12213FB-4173-4E2D-BDF2-497D662FF87A}" destId="{63B920EA-2747-4DA0-AA87-DA35249CB6A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C72522-B076-4D71-B993-6431C97DC71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4637AF6D-FC46-48F9-85E2-471B270E9601}">
      <dgm:prSet phldrT="[Текст]"/>
      <dgm:spPr/>
      <dgm:t>
        <a:bodyPr/>
        <a:lstStyle/>
        <a:p>
          <a:r>
            <a:rPr lang="ru-RU" dirty="0" smtClean="0"/>
            <a:t>Защита от проблем с электропитанием</a:t>
          </a:r>
          <a:endParaRPr lang="ru-RU" dirty="0"/>
        </a:p>
      </dgm:t>
    </dgm:pt>
    <dgm:pt modelId="{4B53FBBD-DCFE-48CF-BB4F-F549523A2755}" type="parTrans" cxnId="{411AE2F4-46C6-4456-A1F0-970019935FDE}">
      <dgm:prSet/>
      <dgm:spPr/>
      <dgm:t>
        <a:bodyPr/>
        <a:lstStyle/>
        <a:p>
          <a:endParaRPr lang="ru-RU"/>
        </a:p>
      </dgm:t>
    </dgm:pt>
    <dgm:pt modelId="{CA08E944-15AD-41FA-8019-F33F304C2668}" type="sibTrans" cxnId="{411AE2F4-46C6-4456-A1F0-970019935FDE}">
      <dgm:prSet/>
      <dgm:spPr/>
      <dgm:t>
        <a:bodyPr/>
        <a:lstStyle/>
        <a:p>
          <a:endParaRPr lang="ru-RU"/>
        </a:p>
      </dgm:t>
    </dgm:pt>
    <dgm:pt modelId="{C3B1F8BD-7666-44CD-B4CF-D238CF1F3351}" type="asst">
      <dgm:prSet phldrT="[Текст]"/>
      <dgm:spPr/>
      <dgm:t>
        <a:bodyPr/>
        <a:lstStyle/>
        <a:p>
          <a:r>
            <a:rPr lang="ru-RU" dirty="0" smtClean="0"/>
            <a:t>Источники бесперебойного питания</a:t>
          </a:r>
          <a:endParaRPr lang="ru-RU" dirty="0"/>
        </a:p>
      </dgm:t>
    </dgm:pt>
    <dgm:pt modelId="{C27D57E4-BCEE-4083-BD0F-C3B66DBACFD0}" type="parTrans" cxnId="{F65D6BF4-5970-46CE-9629-C7432507540F}">
      <dgm:prSet/>
      <dgm:spPr/>
      <dgm:t>
        <a:bodyPr/>
        <a:lstStyle/>
        <a:p>
          <a:endParaRPr lang="ru-RU"/>
        </a:p>
      </dgm:t>
    </dgm:pt>
    <dgm:pt modelId="{4588CD0E-2CC9-4203-9EB5-76900328EAE6}" type="sibTrans" cxnId="{F65D6BF4-5970-46CE-9629-C7432507540F}">
      <dgm:prSet/>
      <dgm:spPr/>
      <dgm:t>
        <a:bodyPr/>
        <a:lstStyle/>
        <a:p>
          <a:endParaRPr lang="ru-RU"/>
        </a:p>
      </dgm:t>
    </dgm:pt>
    <dgm:pt modelId="{3472D1EE-078C-4419-8F3C-CC2C7B4C6685}">
      <dgm:prSet phldrT="[Текст]"/>
      <dgm:spPr/>
      <dgm:t>
        <a:bodyPr/>
        <a:lstStyle/>
        <a:p>
          <a:r>
            <a:rPr lang="ru-RU" dirty="0" smtClean="0"/>
            <a:t>Резервные источники питания</a:t>
          </a:r>
          <a:endParaRPr lang="ru-RU" dirty="0"/>
        </a:p>
      </dgm:t>
    </dgm:pt>
    <dgm:pt modelId="{997D7347-7289-486F-8557-903CE4CB404F}" type="parTrans" cxnId="{46ABFB60-4928-458D-AC85-94DC7600C5BF}">
      <dgm:prSet/>
      <dgm:spPr/>
      <dgm:t>
        <a:bodyPr/>
        <a:lstStyle/>
        <a:p>
          <a:endParaRPr lang="ru-RU"/>
        </a:p>
      </dgm:t>
    </dgm:pt>
    <dgm:pt modelId="{8030E1BB-5E33-4160-8BB2-A1A20CC62F27}" type="sibTrans" cxnId="{46ABFB60-4928-458D-AC85-94DC7600C5BF}">
      <dgm:prSet/>
      <dgm:spPr/>
      <dgm:t>
        <a:bodyPr/>
        <a:lstStyle/>
        <a:p>
          <a:endParaRPr lang="ru-RU"/>
        </a:p>
      </dgm:t>
    </dgm:pt>
    <dgm:pt modelId="{664BC137-3170-49E8-9E89-A589B30E5015}">
      <dgm:prSet phldrT="[Текст]"/>
      <dgm:spPr/>
      <dgm:t>
        <a:bodyPr/>
        <a:lstStyle/>
        <a:p>
          <a:r>
            <a:rPr lang="ru-RU" dirty="0" smtClean="0"/>
            <a:t>Устройства защиты от электрических помех</a:t>
          </a:r>
          <a:endParaRPr lang="ru-RU" dirty="0"/>
        </a:p>
      </dgm:t>
    </dgm:pt>
    <dgm:pt modelId="{CE058558-2975-4453-90B7-390C1B8C5768}" type="parTrans" cxnId="{22D8DB4E-320C-4B1F-B4ED-00E9F2259CC7}">
      <dgm:prSet/>
      <dgm:spPr/>
      <dgm:t>
        <a:bodyPr/>
        <a:lstStyle/>
        <a:p>
          <a:endParaRPr lang="ru-RU"/>
        </a:p>
      </dgm:t>
    </dgm:pt>
    <dgm:pt modelId="{A97B1384-954D-4955-80C0-B6521033CD75}" type="sibTrans" cxnId="{22D8DB4E-320C-4B1F-B4ED-00E9F2259CC7}">
      <dgm:prSet/>
      <dgm:spPr/>
      <dgm:t>
        <a:bodyPr/>
        <a:lstStyle/>
        <a:p>
          <a:endParaRPr lang="ru-RU"/>
        </a:p>
      </dgm:t>
    </dgm:pt>
    <dgm:pt modelId="{C6452628-E654-4E6F-A7FA-3B941F56B472}" type="pres">
      <dgm:prSet presAssocID="{78C72522-B076-4D71-B993-6431C97DC715}" presName="hierChild1" presStyleCnt="0">
        <dgm:presLayoutVars>
          <dgm:chPref val="1"/>
          <dgm:dir/>
          <dgm:animOne val="branch"/>
          <dgm:animLvl val="lvl"/>
          <dgm:resizeHandles/>
        </dgm:presLayoutVars>
      </dgm:prSet>
      <dgm:spPr/>
      <dgm:t>
        <a:bodyPr/>
        <a:lstStyle/>
        <a:p>
          <a:endParaRPr lang="ru-RU"/>
        </a:p>
      </dgm:t>
    </dgm:pt>
    <dgm:pt modelId="{6B0E1C67-4F46-42B7-9168-4E19B695595F}" type="pres">
      <dgm:prSet presAssocID="{4637AF6D-FC46-48F9-85E2-471B270E9601}" presName="hierRoot1" presStyleCnt="0"/>
      <dgm:spPr/>
    </dgm:pt>
    <dgm:pt modelId="{B732EB3C-AD5E-482F-8D63-B9AC9960D3F1}" type="pres">
      <dgm:prSet presAssocID="{4637AF6D-FC46-48F9-85E2-471B270E9601}" presName="composite" presStyleCnt="0"/>
      <dgm:spPr/>
    </dgm:pt>
    <dgm:pt modelId="{88520C05-0E56-4D51-A3C6-D6350DB93E76}" type="pres">
      <dgm:prSet presAssocID="{4637AF6D-FC46-48F9-85E2-471B270E9601}" presName="background" presStyleLbl="node0" presStyleIdx="0" presStyleCnt="1"/>
      <dgm:spPr/>
    </dgm:pt>
    <dgm:pt modelId="{E329C26C-4755-4488-9C65-0ED050EECA8F}" type="pres">
      <dgm:prSet presAssocID="{4637AF6D-FC46-48F9-85E2-471B270E9601}" presName="text" presStyleLbl="fgAcc0" presStyleIdx="0" presStyleCnt="1">
        <dgm:presLayoutVars>
          <dgm:chPref val="3"/>
        </dgm:presLayoutVars>
      </dgm:prSet>
      <dgm:spPr/>
      <dgm:t>
        <a:bodyPr/>
        <a:lstStyle/>
        <a:p>
          <a:endParaRPr lang="ru-RU"/>
        </a:p>
      </dgm:t>
    </dgm:pt>
    <dgm:pt modelId="{887EDE60-11DA-4619-B056-6115EA22DFAC}" type="pres">
      <dgm:prSet presAssocID="{4637AF6D-FC46-48F9-85E2-471B270E9601}" presName="hierChild2" presStyleCnt="0"/>
      <dgm:spPr/>
    </dgm:pt>
    <dgm:pt modelId="{E754ADB7-DCDB-4900-877F-964E83838757}" type="pres">
      <dgm:prSet presAssocID="{C27D57E4-BCEE-4083-BD0F-C3B66DBACFD0}" presName="Name10" presStyleLbl="parChTrans1D2" presStyleIdx="0" presStyleCnt="3"/>
      <dgm:spPr/>
      <dgm:t>
        <a:bodyPr/>
        <a:lstStyle/>
        <a:p>
          <a:endParaRPr lang="ru-RU"/>
        </a:p>
      </dgm:t>
    </dgm:pt>
    <dgm:pt modelId="{3EB19771-6BA4-427D-8DE6-B7ECCEC3EFD1}" type="pres">
      <dgm:prSet presAssocID="{C3B1F8BD-7666-44CD-B4CF-D238CF1F3351}" presName="hierRoot2" presStyleCnt="0"/>
      <dgm:spPr/>
    </dgm:pt>
    <dgm:pt modelId="{E4A4E075-305F-443E-B5A8-58DA4562D3B5}" type="pres">
      <dgm:prSet presAssocID="{C3B1F8BD-7666-44CD-B4CF-D238CF1F3351}" presName="composite2" presStyleCnt="0"/>
      <dgm:spPr/>
    </dgm:pt>
    <dgm:pt modelId="{80748AE4-64C3-47A1-9EF5-E70E2B958DF2}" type="pres">
      <dgm:prSet presAssocID="{C3B1F8BD-7666-44CD-B4CF-D238CF1F3351}" presName="background2" presStyleLbl="asst1" presStyleIdx="0" presStyleCnt="1"/>
      <dgm:spPr/>
    </dgm:pt>
    <dgm:pt modelId="{9951F169-954F-4F48-9ED0-12FF11A69973}" type="pres">
      <dgm:prSet presAssocID="{C3B1F8BD-7666-44CD-B4CF-D238CF1F3351}" presName="text2" presStyleLbl="fgAcc2" presStyleIdx="0" presStyleCnt="3">
        <dgm:presLayoutVars>
          <dgm:chPref val="3"/>
        </dgm:presLayoutVars>
      </dgm:prSet>
      <dgm:spPr/>
      <dgm:t>
        <a:bodyPr/>
        <a:lstStyle/>
        <a:p>
          <a:endParaRPr lang="ru-RU"/>
        </a:p>
      </dgm:t>
    </dgm:pt>
    <dgm:pt modelId="{39B64C29-6AD1-4AD2-85E7-3D8603EAF830}" type="pres">
      <dgm:prSet presAssocID="{C3B1F8BD-7666-44CD-B4CF-D238CF1F3351}" presName="hierChild3" presStyleCnt="0"/>
      <dgm:spPr/>
    </dgm:pt>
    <dgm:pt modelId="{F9DC5B67-F064-4453-B622-6AA01EF96EE0}" type="pres">
      <dgm:prSet presAssocID="{CE058558-2975-4453-90B7-390C1B8C5768}" presName="Name10" presStyleLbl="parChTrans1D2" presStyleIdx="1" presStyleCnt="3"/>
      <dgm:spPr/>
      <dgm:t>
        <a:bodyPr/>
        <a:lstStyle/>
        <a:p>
          <a:endParaRPr lang="ru-RU"/>
        </a:p>
      </dgm:t>
    </dgm:pt>
    <dgm:pt modelId="{3D9DA992-A339-40D4-AD89-43A72E04BFE8}" type="pres">
      <dgm:prSet presAssocID="{664BC137-3170-49E8-9E89-A589B30E5015}" presName="hierRoot2" presStyleCnt="0"/>
      <dgm:spPr/>
    </dgm:pt>
    <dgm:pt modelId="{F4ECB544-5972-49C5-808F-0A78756CB33F}" type="pres">
      <dgm:prSet presAssocID="{664BC137-3170-49E8-9E89-A589B30E5015}" presName="composite2" presStyleCnt="0"/>
      <dgm:spPr/>
    </dgm:pt>
    <dgm:pt modelId="{4C7EF430-8E64-4D0A-A72A-A32AC7FF1790}" type="pres">
      <dgm:prSet presAssocID="{664BC137-3170-49E8-9E89-A589B30E5015}" presName="background2" presStyleLbl="node2" presStyleIdx="0" presStyleCnt="2"/>
      <dgm:spPr/>
    </dgm:pt>
    <dgm:pt modelId="{D25323FC-0830-45C6-AB54-4A60937CAC14}" type="pres">
      <dgm:prSet presAssocID="{664BC137-3170-49E8-9E89-A589B30E5015}" presName="text2" presStyleLbl="fgAcc2" presStyleIdx="1" presStyleCnt="3">
        <dgm:presLayoutVars>
          <dgm:chPref val="3"/>
        </dgm:presLayoutVars>
      </dgm:prSet>
      <dgm:spPr/>
      <dgm:t>
        <a:bodyPr/>
        <a:lstStyle/>
        <a:p>
          <a:endParaRPr lang="ru-RU"/>
        </a:p>
      </dgm:t>
    </dgm:pt>
    <dgm:pt modelId="{6E8FA56B-F31F-43A5-ABF8-9BCE58F40B59}" type="pres">
      <dgm:prSet presAssocID="{664BC137-3170-49E8-9E89-A589B30E5015}" presName="hierChild3" presStyleCnt="0"/>
      <dgm:spPr/>
    </dgm:pt>
    <dgm:pt modelId="{403A5909-6F10-4863-A70F-DD8B635A917D}" type="pres">
      <dgm:prSet presAssocID="{997D7347-7289-486F-8557-903CE4CB404F}" presName="Name10" presStyleLbl="parChTrans1D2" presStyleIdx="2" presStyleCnt="3"/>
      <dgm:spPr/>
      <dgm:t>
        <a:bodyPr/>
        <a:lstStyle/>
        <a:p>
          <a:endParaRPr lang="ru-RU"/>
        </a:p>
      </dgm:t>
    </dgm:pt>
    <dgm:pt modelId="{7422DB10-83FD-46FC-AB3B-9E1D0442E57D}" type="pres">
      <dgm:prSet presAssocID="{3472D1EE-078C-4419-8F3C-CC2C7B4C6685}" presName="hierRoot2" presStyleCnt="0"/>
      <dgm:spPr/>
    </dgm:pt>
    <dgm:pt modelId="{3941839F-5755-4360-B997-C5B4A2EE370D}" type="pres">
      <dgm:prSet presAssocID="{3472D1EE-078C-4419-8F3C-CC2C7B4C6685}" presName="composite2" presStyleCnt="0"/>
      <dgm:spPr/>
    </dgm:pt>
    <dgm:pt modelId="{10DFB0D8-5A11-446B-AE4B-EFEC445ECF16}" type="pres">
      <dgm:prSet presAssocID="{3472D1EE-078C-4419-8F3C-CC2C7B4C6685}" presName="background2" presStyleLbl="node2" presStyleIdx="1" presStyleCnt="2"/>
      <dgm:spPr/>
    </dgm:pt>
    <dgm:pt modelId="{43A57B9F-AF7F-476F-834C-A96EBC33794E}" type="pres">
      <dgm:prSet presAssocID="{3472D1EE-078C-4419-8F3C-CC2C7B4C6685}" presName="text2" presStyleLbl="fgAcc2" presStyleIdx="2" presStyleCnt="3">
        <dgm:presLayoutVars>
          <dgm:chPref val="3"/>
        </dgm:presLayoutVars>
      </dgm:prSet>
      <dgm:spPr/>
      <dgm:t>
        <a:bodyPr/>
        <a:lstStyle/>
        <a:p>
          <a:endParaRPr lang="ru-RU"/>
        </a:p>
      </dgm:t>
    </dgm:pt>
    <dgm:pt modelId="{35C3A5B3-D2B0-468F-B726-B2F7D31E0A34}" type="pres">
      <dgm:prSet presAssocID="{3472D1EE-078C-4419-8F3C-CC2C7B4C6685}" presName="hierChild3" presStyleCnt="0"/>
      <dgm:spPr/>
    </dgm:pt>
  </dgm:ptLst>
  <dgm:cxnLst>
    <dgm:cxn modelId="{95D11006-E6DD-4639-BCD4-4362BF01E97B}" type="presOf" srcId="{997D7347-7289-486F-8557-903CE4CB404F}" destId="{403A5909-6F10-4863-A70F-DD8B635A917D}" srcOrd="0" destOrd="0" presId="urn:microsoft.com/office/officeart/2005/8/layout/hierarchy1"/>
    <dgm:cxn modelId="{DE588BCB-265D-488D-BC06-6DE22409099A}" type="presOf" srcId="{C27D57E4-BCEE-4083-BD0F-C3B66DBACFD0}" destId="{E754ADB7-DCDB-4900-877F-964E83838757}" srcOrd="0" destOrd="0" presId="urn:microsoft.com/office/officeart/2005/8/layout/hierarchy1"/>
    <dgm:cxn modelId="{22D8DB4E-320C-4B1F-B4ED-00E9F2259CC7}" srcId="{4637AF6D-FC46-48F9-85E2-471B270E9601}" destId="{664BC137-3170-49E8-9E89-A589B30E5015}" srcOrd="1" destOrd="0" parTransId="{CE058558-2975-4453-90B7-390C1B8C5768}" sibTransId="{A97B1384-954D-4955-80C0-B6521033CD75}"/>
    <dgm:cxn modelId="{46ABFB60-4928-458D-AC85-94DC7600C5BF}" srcId="{4637AF6D-FC46-48F9-85E2-471B270E9601}" destId="{3472D1EE-078C-4419-8F3C-CC2C7B4C6685}" srcOrd="2" destOrd="0" parTransId="{997D7347-7289-486F-8557-903CE4CB404F}" sibTransId="{8030E1BB-5E33-4160-8BB2-A1A20CC62F27}"/>
    <dgm:cxn modelId="{687F2621-4D8C-4083-AD28-278109A6EC9D}" type="presOf" srcId="{C3B1F8BD-7666-44CD-B4CF-D238CF1F3351}" destId="{9951F169-954F-4F48-9ED0-12FF11A69973}" srcOrd="0" destOrd="0" presId="urn:microsoft.com/office/officeart/2005/8/layout/hierarchy1"/>
    <dgm:cxn modelId="{FE4DFC38-CA93-4738-AC19-55684DC8E295}" type="presOf" srcId="{664BC137-3170-49E8-9E89-A589B30E5015}" destId="{D25323FC-0830-45C6-AB54-4A60937CAC14}" srcOrd="0" destOrd="0" presId="urn:microsoft.com/office/officeart/2005/8/layout/hierarchy1"/>
    <dgm:cxn modelId="{411AE2F4-46C6-4456-A1F0-970019935FDE}" srcId="{78C72522-B076-4D71-B993-6431C97DC715}" destId="{4637AF6D-FC46-48F9-85E2-471B270E9601}" srcOrd="0" destOrd="0" parTransId="{4B53FBBD-DCFE-48CF-BB4F-F549523A2755}" sibTransId="{CA08E944-15AD-41FA-8019-F33F304C2668}"/>
    <dgm:cxn modelId="{F65D6BF4-5970-46CE-9629-C7432507540F}" srcId="{4637AF6D-FC46-48F9-85E2-471B270E9601}" destId="{C3B1F8BD-7666-44CD-B4CF-D238CF1F3351}" srcOrd="0" destOrd="0" parTransId="{C27D57E4-BCEE-4083-BD0F-C3B66DBACFD0}" sibTransId="{4588CD0E-2CC9-4203-9EB5-76900328EAE6}"/>
    <dgm:cxn modelId="{C324C74C-B09B-422B-907F-95153F3CCA41}" type="presOf" srcId="{CE058558-2975-4453-90B7-390C1B8C5768}" destId="{F9DC5B67-F064-4453-B622-6AA01EF96EE0}" srcOrd="0" destOrd="0" presId="urn:microsoft.com/office/officeart/2005/8/layout/hierarchy1"/>
    <dgm:cxn modelId="{44A0E98B-9C32-4661-B59E-64A331109553}" type="presOf" srcId="{78C72522-B076-4D71-B993-6431C97DC715}" destId="{C6452628-E654-4E6F-A7FA-3B941F56B472}" srcOrd="0" destOrd="0" presId="urn:microsoft.com/office/officeart/2005/8/layout/hierarchy1"/>
    <dgm:cxn modelId="{675D5C3F-4F93-4737-AFB3-5A96FA84CCAD}" type="presOf" srcId="{4637AF6D-FC46-48F9-85E2-471B270E9601}" destId="{E329C26C-4755-4488-9C65-0ED050EECA8F}" srcOrd="0" destOrd="0" presId="urn:microsoft.com/office/officeart/2005/8/layout/hierarchy1"/>
    <dgm:cxn modelId="{352BC0ED-450A-4216-8A76-0499C8BA05ED}" type="presOf" srcId="{3472D1EE-078C-4419-8F3C-CC2C7B4C6685}" destId="{43A57B9F-AF7F-476F-834C-A96EBC33794E}" srcOrd="0" destOrd="0" presId="urn:microsoft.com/office/officeart/2005/8/layout/hierarchy1"/>
    <dgm:cxn modelId="{164EA52D-5E4E-48E9-8326-D170AE46DDBE}" type="presParOf" srcId="{C6452628-E654-4E6F-A7FA-3B941F56B472}" destId="{6B0E1C67-4F46-42B7-9168-4E19B695595F}" srcOrd="0" destOrd="0" presId="urn:microsoft.com/office/officeart/2005/8/layout/hierarchy1"/>
    <dgm:cxn modelId="{E29D3381-41A5-41D1-9CAC-FDFDBCBA135E}" type="presParOf" srcId="{6B0E1C67-4F46-42B7-9168-4E19B695595F}" destId="{B732EB3C-AD5E-482F-8D63-B9AC9960D3F1}" srcOrd="0" destOrd="0" presId="urn:microsoft.com/office/officeart/2005/8/layout/hierarchy1"/>
    <dgm:cxn modelId="{6795D790-4BA4-4C7B-83F3-853A560B779B}" type="presParOf" srcId="{B732EB3C-AD5E-482F-8D63-B9AC9960D3F1}" destId="{88520C05-0E56-4D51-A3C6-D6350DB93E76}" srcOrd="0" destOrd="0" presId="urn:microsoft.com/office/officeart/2005/8/layout/hierarchy1"/>
    <dgm:cxn modelId="{993B458C-7FA9-480A-95D9-DF0CE476FD8B}" type="presParOf" srcId="{B732EB3C-AD5E-482F-8D63-B9AC9960D3F1}" destId="{E329C26C-4755-4488-9C65-0ED050EECA8F}" srcOrd="1" destOrd="0" presId="urn:microsoft.com/office/officeart/2005/8/layout/hierarchy1"/>
    <dgm:cxn modelId="{0754C061-972F-483C-B7D4-43C5ACE291EF}" type="presParOf" srcId="{6B0E1C67-4F46-42B7-9168-4E19B695595F}" destId="{887EDE60-11DA-4619-B056-6115EA22DFAC}" srcOrd="1" destOrd="0" presId="urn:microsoft.com/office/officeart/2005/8/layout/hierarchy1"/>
    <dgm:cxn modelId="{02C779DF-03CD-4FB7-8F04-FE3FAF398EDB}" type="presParOf" srcId="{887EDE60-11DA-4619-B056-6115EA22DFAC}" destId="{E754ADB7-DCDB-4900-877F-964E83838757}" srcOrd="0" destOrd="0" presId="urn:microsoft.com/office/officeart/2005/8/layout/hierarchy1"/>
    <dgm:cxn modelId="{B872AAAE-AE7A-4985-81C6-FD0316B1DE0A}" type="presParOf" srcId="{887EDE60-11DA-4619-B056-6115EA22DFAC}" destId="{3EB19771-6BA4-427D-8DE6-B7ECCEC3EFD1}" srcOrd="1" destOrd="0" presId="urn:microsoft.com/office/officeart/2005/8/layout/hierarchy1"/>
    <dgm:cxn modelId="{B7EFBDD0-E21B-488A-BE1B-2E8ACA54F351}" type="presParOf" srcId="{3EB19771-6BA4-427D-8DE6-B7ECCEC3EFD1}" destId="{E4A4E075-305F-443E-B5A8-58DA4562D3B5}" srcOrd="0" destOrd="0" presId="urn:microsoft.com/office/officeart/2005/8/layout/hierarchy1"/>
    <dgm:cxn modelId="{6813C6AA-954D-4EFA-BAC7-693039AE1735}" type="presParOf" srcId="{E4A4E075-305F-443E-B5A8-58DA4562D3B5}" destId="{80748AE4-64C3-47A1-9EF5-E70E2B958DF2}" srcOrd="0" destOrd="0" presId="urn:microsoft.com/office/officeart/2005/8/layout/hierarchy1"/>
    <dgm:cxn modelId="{F567D385-249A-42D8-A2F9-04150FAFE59F}" type="presParOf" srcId="{E4A4E075-305F-443E-B5A8-58DA4562D3B5}" destId="{9951F169-954F-4F48-9ED0-12FF11A69973}" srcOrd="1" destOrd="0" presId="urn:microsoft.com/office/officeart/2005/8/layout/hierarchy1"/>
    <dgm:cxn modelId="{7467B152-6696-4B95-BC09-F9B0691B5AB1}" type="presParOf" srcId="{3EB19771-6BA4-427D-8DE6-B7ECCEC3EFD1}" destId="{39B64C29-6AD1-4AD2-85E7-3D8603EAF830}" srcOrd="1" destOrd="0" presId="urn:microsoft.com/office/officeart/2005/8/layout/hierarchy1"/>
    <dgm:cxn modelId="{262FC708-3CA5-4628-A384-02FD3FFDE6EA}" type="presParOf" srcId="{887EDE60-11DA-4619-B056-6115EA22DFAC}" destId="{F9DC5B67-F064-4453-B622-6AA01EF96EE0}" srcOrd="2" destOrd="0" presId="urn:microsoft.com/office/officeart/2005/8/layout/hierarchy1"/>
    <dgm:cxn modelId="{65AF41D8-6E57-4C5A-AA30-8E7C450399B5}" type="presParOf" srcId="{887EDE60-11DA-4619-B056-6115EA22DFAC}" destId="{3D9DA992-A339-40D4-AD89-43A72E04BFE8}" srcOrd="3" destOrd="0" presId="urn:microsoft.com/office/officeart/2005/8/layout/hierarchy1"/>
    <dgm:cxn modelId="{7487EE73-B70E-4314-8469-8E827BD0FA47}" type="presParOf" srcId="{3D9DA992-A339-40D4-AD89-43A72E04BFE8}" destId="{F4ECB544-5972-49C5-808F-0A78756CB33F}" srcOrd="0" destOrd="0" presId="urn:microsoft.com/office/officeart/2005/8/layout/hierarchy1"/>
    <dgm:cxn modelId="{A217721C-A5A9-4D2C-9353-50C5A3EA087D}" type="presParOf" srcId="{F4ECB544-5972-49C5-808F-0A78756CB33F}" destId="{4C7EF430-8E64-4D0A-A72A-A32AC7FF1790}" srcOrd="0" destOrd="0" presId="urn:microsoft.com/office/officeart/2005/8/layout/hierarchy1"/>
    <dgm:cxn modelId="{626F334A-1EC8-44EE-B71C-513B02FC3523}" type="presParOf" srcId="{F4ECB544-5972-49C5-808F-0A78756CB33F}" destId="{D25323FC-0830-45C6-AB54-4A60937CAC14}" srcOrd="1" destOrd="0" presId="urn:microsoft.com/office/officeart/2005/8/layout/hierarchy1"/>
    <dgm:cxn modelId="{2F74DE5A-778B-41B0-B24F-0A4253FD5A07}" type="presParOf" srcId="{3D9DA992-A339-40D4-AD89-43A72E04BFE8}" destId="{6E8FA56B-F31F-43A5-ABF8-9BCE58F40B59}" srcOrd="1" destOrd="0" presId="urn:microsoft.com/office/officeart/2005/8/layout/hierarchy1"/>
    <dgm:cxn modelId="{21340E0C-9560-48E0-8079-103A9DE45D49}" type="presParOf" srcId="{887EDE60-11DA-4619-B056-6115EA22DFAC}" destId="{403A5909-6F10-4863-A70F-DD8B635A917D}" srcOrd="4" destOrd="0" presId="urn:microsoft.com/office/officeart/2005/8/layout/hierarchy1"/>
    <dgm:cxn modelId="{427E9C24-2C9D-4B75-A209-2291524991C0}" type="presParOf" srcId="{887EDE60-11DA-4619-B056-6115EA22DFAC}" destId="{7422DB10-83FD-46FC-AB3B-9E1D0442E57D}" srcOrd="5" destOrd="0" presId="urn:microsoft.com/office/officeart/2005/8/layout/hierarchy1"/>
    <dgm:cxn modelId="{B0EC3CF3-2888-4E6E-842E-8FFAA9CDFA01}" type="presParOf" srcId="{7422DB10-83FD-46FC-AB3B-9E1D0442E57D}" destId="{3941839F-5755-4360-B997-C5B4A2EE370D}" srcOrd="0" destOrd="0" presId="urn:microsoft.com/office/officeart/2005/8/layout/hierarchy1"/>
    <dgm:cxn modelId="{647FE890-B77A-4474-B4B2-81C60817F5C4}" type="presParOf" srcId="{3941839F-5755-4360-B997-C5B4A2EE370D}" destId="{10DFB0D8-5A11-446B-AE4B-EFEC445ECF16}" srcOrd="0" destOrd="0" presId="urn:microsoft.com/office/officeart/2005/8/layout/hierarchy1"/>
    <dgm:cxn modelId="{40F8534A-D225-4F6A-9A0A-4DB4C2D525A9}" type="presParOf" srcId="{3941839F-5755-4360-B997-C5B4A2EE370D}" destId="{43A57B9F-AF7F-476F-834C-A96EBC33794E}" srcOrd="1" destOrd="0" presId="urn:microsoft.com/office/officeart/2005/8/layout/hierarchy1"/>
    <dgm:cxn modelId="{E918234B-7BF3-4A7A-9535-521BAC0C2D79}" type="presParOf" srcId="{7422DB10-83FD-46FC-AB3B-9E1D0442E57D}" destId="{35C3A5B3-D2B0-468F-B726-B2F7D31E0A3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7A5762-EA7D-47DA-BE15-FD9FC38F24D2}" type="doc">
      <dgm:prSet loTypeId="urn:microsoft.com/office/officeart/2005/8/layout/hierarchy1" loCatId="hierarchy" qsTypeId="urn:microsoft.com/office/officeart/2005/8/quickstyle/simple1" qsCatId="simple" csTypeId="urn:microsoft.com/office/officeart/2005/8/colors/accent1_2" csCatId="accent1" phldr="0"/>
      <dgm:spPr/>
      <dgm:t>
        <a:bodyPr/>
        <a:lstStyle/>
        <a:p>
          <a:endParaRPr lang="ru-RU"/>
        </a:p>
      </dgm:t>
    </dgm:pt>
    <dgm:pt modelId="{91838BF0-9A7D-4FF4-A709-77E9B66CE9D3}" type="pres">
      <dgm:prSet presAssocID="{D87A5762-EA7D-47DA-BE15-FD9FC38F24D2}" presName="hierChild1" presStyleCnt="0">
        <dgm:presLayoutVars>
          <dgm:chPref val="1"/>
          <dgm:dir/>
          <dgm:animOne val="branch"/>
          <dgm:animLvl val="lvl"/>
          <dgm:resizeHandles/>
        </dgm:presLayoutVars>
      </dgm:prSet>
      <dgm:spPr/>
      <dgm:t>
        <a:bodyPr/>
        <a:lstStyle/>
        <a:p>
          <a:endParaRPr lang="ru-RU"/>
        </a:p>
      </dgm:t>
    </dgm:pt>
  </dgm:ptLst>
  <dgm:cxnLst>
    <dgm:cxn modelId="{3BBF2BB9-8DF8-4123-B4D3-4EF11E258C65}" type="presOf" srcId="{D87A5762-EA7D-47DA-BE15-FD9FC38F24D2}" destId="{91838BF0-9A7D-4FF4-A709-77E9B66CE9D3}" srcOrd="0"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5ED085-6771-4AD1-958A-403B0C25F1B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E524C497-EC42-48FF-9DA9-EB71C38A362F}">
      <dgm:prSet phldrT="[Текст]"/>
      <dgm:spPr/>
      <dgm:t>
        <a:bodyPr/>
        <a:lstStyle/>
        <a:p>
          <a:r>
            <a:rPr lang="ru-RU" dirty="0" smtClean="0"/>
            <a:t>Автоматические</a:t>
          </a:r>
          <a:endParaRPr lang="ru-RU" dirty="0"/>
        </a:p>
      </dgm:t>
    </dgm:pt>
    <dgm:pt modelId="{784D2C4B-F401-4CD0-8D0B-F894F564E46A}" type="parTrans" cxnId="{05DC91A1-5CAB-469F-95E7-3114973642B1}">
      <dgm:prSet/>
      <dgm:spPr/>
      <dgm:t>
        <a:bodyPr/>
        <a:lstStyle/>
        <a:p>
          <a:endParaRPr lang="ru-RU"/>
        </a:p>
      </dgm:t>
    </dgm:pt>
    <dgm:pt modelId="{298A3140-2ED7-4FB2-91C6-46B5C684DCBB}" type="sibTrans" cxnId="{05DC91A1-5CAB-469F-95E7-3114973642B1}">
      <dgm:prSet/>
      <dgm:spPr/>
      <dgm:t>
        <a:bodyPr/>
        <a:lstStyle/>
        <a:p>
          <a:endParaRPr lang="ru-RU"/>
        </a:p>
      </dgm:t>
    </dgm:pt>
    <dgm:pt modelId="{27C5E62B-F1F0-4773-AF13-F1ED990AB843}">
      <dgm:prSet phldrT="[Текст]"/>
      <dgm:spPr/>
      <dgm:t>
        <a:bodyPr/>
        <a:lstStyle/>
        <a:p>
          <a:r>
            <a:rPr lang="ru-RU" dirty="0" err="1" smtClean="0"/>
            <a:t>Спринклерная</a:t>
          </a:r>
          <a:endParaRPr lang="ru-RU" dirty="0"/>
        </a:p>
      </dgm:t>
    </dgm:pt>
    <dgm:pt modelId="{53FA5989-8972-4C7E-8311-1A0BACE5BC4A}" type="parTrans" cxnId="{7DDB50DC-EA6C-4B67-81C1-535CB8833919}">
      <dgm:prSet/>
      <dgm:spPr/>
      <dgm:t>
        <a:bodyPr/>
        <a:lstStyle/>
        <a:p>
          <a:endParaRPr lang="ru-RU"/>
        </a:p>
      </dgm:t>
    </dgm:pt>
    <dgm:pt modelId="{1C2E7ADF-8314-4850-B806-958E131D10AF}" type="sibTrans" cxnId="{7DDB50DC-EA6C-4B67-81C1-535CB8833919}">
      <dgm:prSet/>
      <dgm:spPr/>
      <dgm:t>
        <a:bodyPr/>
        <a:lstStyle/>
        <a:p>
          <a:endParaRPr lang="ru-RU"/>
        </a:p>
      </dgm:t>
    </dgm:pt>
    <dgm:pt modelId="{977DF262-604F-47C4-9D6F-5E7C34FC6AED}">
      <dgm:prSet phldrT="[Текст]"/>
      <dgm:spPr/>
      <dgm:t>
        <a:bodyPr/>
        <a:lstStyle/>
        <a:p>
          <a:r>
            <a:rPr lang="ru-RU" dirty="0" smtClean="0"/>
            <a:t>Газовая</a:t>
          </a:r>
          <a:endParaRPr lang="ru-RU" dirty="0"/>
        </a:p>
      </dgm:t>
    </dgm:pt>
    <dgm:pt modelId="{0A1A8613-F4BB-4981-887B-AB86AE4953E8}" type="parTrans" cxnId="{C79DA7E1-102C-406D-9813-0C9678BAB779}">
      <dgm:prSet/>
      <dgm:spPr/>
      <dgm:t>
        <a:bodyPr/>
        <a:lstStyle/>
        <a:p>
          <a:endParaRPr lang="ru-RU"/>
        </a:p>
      </dgm:t>
    </dgm:pt>
    <dgm:pt modelId="{F337D2B7-FD61-4F23-A74C-8C83D33CF85F}" type="sibTrans" cxnId="{C79DA7E1-102C-406D-9813-0C9678BAB779}">
      <dgm:prSet/>
      <dgm:spPr/>
      <dgm:t>
        <a:bodyPr/>
        <a:lstStyle/>
        <a:p>
          <a:endParaRPr lang="ru-RU"/>
        </a:p>
      </dgm:t>
    </dgm:pt>
    <dgm:pt modelId="{0BD74F3A-3536-49BC-A3E1-EA542E2F20BB}">
      <dgm:prSet/>
      <dgm:spPr/>
      <dgm:t>
        <a:bodyPr/>
        <a:lstStyle/>
        <a:p>
          <a:r>
            <a:rPr lang="ru-RU" dirty="0" err="1" smtClean="0"/>
            <a:t>Дрейнчерная</a:t>
          </a:r>
          <a:endParaRPr lang="ru-RU" dirty="0"/>
        </a:p>
      </dgm:t>
    </dgm:pt>
    <dgm:pt modelId="{ABCB15D5-81B7-4C8C-94BB-4D93A28B0AD2}" type="parTrans" cxnId="{16731C37-BCBF-4FC1-B0C9-67EF6BD7E7B0}">
      <dgm:prSet/>
      <dgm:spPr/>
      <dgm:t>
        <a:bodyPr/>
        <a:lstStyle/>
        <a:p>
          <a:endParaRPr lang="ru-RU"/>
        </a:p>
      </dgm:t>
    </dgm:pt>
    <dgm:pt modelId="{0E110B0E-74CB-4CC3-82C5-3D974F68D876}" type="sibTrans" cxnId="{16731C37-BCBF-4FC1-B0C9-67EF6BD7E7B0}">
      <dgm:prSet/>
      <dgm:spPr/>
      <dgm:t>
        <a:bodyPr/>
        <a:lstStyle/>
        <a:p>
          <a:endParaRPr lang="ru-RU"/>
        </a:p>
      </dgm:t>
    </dgm:pt>
    <dgm:pt modelId="{BD14FC62-817D-406E-B489-B8470AD39730}">
      <dgm:prSet/>
      <dgm:spPr/>
      <dgm:t>
        <a:bodyPr/>
        <a:lstStyle/>
        <a:p>
          <a:r>
            <a:rPr lang="ru-RU" dirty="0" smtClean="0"/>
            <a:t>Системы пожаротушения</a:t>
          </a:r>
          <a:endParaRPr lang="ru-RU" dirty="0"/>
        </a:p>
      </dgm:t>
    </dgm:pt>
    <dgm:pt modelId="{5656CCE0-625B-47B5-9F26-3DCBB764FA4E}" type="parTrans" cxnId="{94E838AD-73B3-4B2E-BB08-DA0E4555D6AF}">
      <dgm:prSet/>
      <dgm:spPr/>
      <dgm:t>
        <a:bodyPr/>
        <a:lstStyle/>
        <a:p>
          <a:endParaRPr lang="ru-RU"/>
        </a:p>
      </dgm:t>
    </dgm:pt>
    <dgm:pt modelId="{A3BDB84A-85D7-4140-B985-5BC12DE74677}" type="sibTrans" cxnId="{94E838AD-73B3-4B2E-BB08-DA0E4555D6AF}">
      <dgm:prSet/>
      <dgm:spPr/>
      <dgm:t>
        <a:bodyPr/>
        <a:lstStyle/>
        <a:p>
          <a:endParaRPr lang="ru-RU"/>
        </a:p>
      </dgm:t>
    </dgm:pt>
    <dgm:pt modelId="{680F2883-8A2B-4490-A801-357493E88659}">
      <dgm:prSet/>
      <dgm:spPr/>
      <dgm:t>
        <a:bodyPr/>
        <a:lstStyle/>
        <a:p>
          <a:r>
            <a:rPr lang="ru-RU" dirty="0" smtClean="0"/>
            <a:t>Ручные</a:t>
          </a:r>
          <a:endParaRPr lang="ru-RU" dirty="0"/>
        </a:p>
      </dgm:t>
    </dgm:pt>
    <dgm:pt modelId="{14B6C8BF-F3CB-4006-A13C-546D14ADEFB1}" type="parTrans" cxnId="{4D3DE106-0C77-4902-B7C8-32B116368C11}">
      <dgm:prSet/>
      <dgm:spPr/>
      <dgm:t>
        <a:bodyPr/>
        <a:lstStyle/>
        <a:p>
          <a:endParaRPr lang="ru-RU"/>
        </a:p>
      </dgm:t>
    </dgm:pt>
    <dgm:pt modelId="{EA0D6021-516A-463F-882B-33D41BEA0A15}" type="sibTrans" cxnId="{4D3DE106-0C77-4902-B7C8-32B116368C11}">
      <dgm:prSet/>
      <dgm:spPr/>
      <dgm:t>
        <a:bodyPr/>
        <a:lstStyle/>
        <a:p>
          <a:endParaRPr lang="ru-RU"/>
        </a:p>
      </dgm:t>
    </dgm:pt>
    <dgm:pt modelId="{E77EB63E-771B-41C4-9279-CC5BE94E2A87}">
      <dgm:prSet/>
      <dgm:spPr/>
      <dgm:t>
        <a:bodyPr/>
        <a:lstStyle/>
        <a:p>
          <a:r>
            <a:rPr lang="ru-RU" dirty="0" smtClean="0"/>
            <a:t>Огнетушители</a:t>
          </a:r>
          <a:endParaRPr lang="ru-RU" dirty="0"/>
        </a:p>
      </dgm:t>
    </dgm:pt>
    <dgm:pt modelId="{70C0B688-9C26-4B58-84E1-32A99D5A4266}" type="parTrans" cxnId="{7AD793EF-060A-40DE-B287-5FA3E7CC8F04}">
      <dgm:prSet/>
      <dgm:spPr/>
      <dgm:t>
        <a:bodyPr/>
        <a:lstStyle/>
        <a:p>
          <a:endParaRPr lang="ru-RU"/>
        </a:p>
      </dgm:t>
    </dgm:pt>
    <dgm:pt modelId="{4F7A777F-9B31-4288-8891-4238B8CB6F75}" type="sibTrans" cxnId="{7AD793EF-060A-40DE-B287-5FA3E7CC8F04}">
      <dgm:prSet/>
      <dgm:spPr/>
      <dgm:t>
        <a:bodyPr/>
        <a:lstStyle/>
        <a:p>
          <a:endParaRPr lang="ru-RU"/>
        </a:p>
      </dgm:t>
    </dgm:pt>
    <dgm:pt modelId="{4FA5A4BF-8F8E-475D-A7D5-202C5A215202}">
      <dgm:prSet/>
      <dgm:spPr/>
      <dgm:t>
        <a:bodyPr/>
        <a:lstStyle/>
        <a:p>
          <a:r>
            <a:rPr lang="ru-RU" dirty="0" smtClean="0"/>
            <a:t>Песок</a:t>
          </a:r>
          <a:endParaRPr lang="ru-RU" dirty="0"/>
        </a:p>
      </dgm:t>
    </dgm:pt>
    <dgm:pt modelId="{CDF920C9-3960-4218-8F7A-6440ABFF8450}" type="parTrans" cxnId="{AA764A53-E210-400F-83E4-B40956104189}">
      <dgm:prSet/>
      <dgm:spPr/>
      <dgm:t>
        <a:bodyPr/>
        <a:lstStyle/>
        <a:p>
          <a:endParaRPr lang="ru-RU"/>
        </a:p>
      </dgm:t>
    </dgm:pt>
    <dgm:pt modelId="{40D222BF-24FC-4949-B17B-1DC2E9048B2D}" type="sibTrans" cxnId="{AA764A53-E210-400F-83E4-B40956104189}">
      <dgm:prSet/>
      <dgm:spPr/>
      <dgm:t>
        <a:bodyPr/>
        <a:lstStyle/>
        <a:p>
          <a:endParaRPr lang="ru-RU"/>
        </a:p>
      </dgm:t>
    </dgm:pt>
    <dgm:pt modelId="{9E7A7913-7F2D-4D38-8E8E-C3D374A2A1DC}" type="pres">
      <dgm:prSet presAssocID="{005ED085-6771-4AD1-958A-403B0C25F1B4}" presName="hierChild1" presStyleCnt="0">
        <dgm:presLayoutVars>
          <dgm:chPref val="1"/>
          <dgm:dir/>
          <dgm:animOne val="branch"/>
          <dgm:animLvl val="lvl"/>
          <dgm:resizeHandles/>
        </dgm:presLayoutVars>
      </dgm:prSet>
      <dgm:spPr/>
      <dgm:t>
        <a:bodyPr/>
        <a:lstStyle/>
        <a:p>
          <a:endParaRPr lang="ru-RU"/>
        </a:p>
      </dgm:t>
    </dgm:pt>
    <dgm:pt modelId="{7E764D8E-ACD6-4043-8CB5-BAA63CEAA79B}" type="pres">
      <dgm:prSet presAssocID="{BD14FC62-817D-406E-B489-B8470AD39730}" presName="hierRoot1" presStyleCnt="0"/>
      <dgm:spPr/>
    </dgm:pt>
    <dgm:pt modelId="{38E13D04-4799-4AAD-A3ED-E8C05BD8A2A9}" type="pres">
      <dgm:prSet presAssocID="{BD14FC62-817D-406E-B489-B8470AD39730}" presName="composite" presStyleCnt="0"/>
      <dgm:spPr/>
    </dgm:pt>
    <dgm:pt modelId="{CFE6724F-C397-43A6-9481-7CFD118DA8AA}" type="pres">
      <dgm:prSet presAssocID="{BD14FC62-817D-406E-B489-B8470AD39730}" presName="background" presStyleLbl="node0" presStyleIdx="0" presStyleCnt="1"/>
      <dgm:spPr/>
    </dgm:pt>
    <dgm:pt modelId="{1D27FEFF-608D-4D1A-BD17-ECFEF0D7E14F}" type="pres">
      <dgm:prSet presAssocID="{BD14FC62-817D-406E-B489-B8470AD39730}" presName="text" presStyleLbl="fgAcc0" presStyleIdx="0" presStyleCnt="1" custLinFactNeighborX="-38646" custLinFactNeighborY="-36134">
        <dgm:presLayoutVars>
          <dgm:chPref val="3"/>
        </dgm:presLayoutVars>
      </dgm:prSet>
      <dgm:spPr/>
      <dgm:t>
        <a:bodyPr/>
        <a:lstStyle/>
        <a:p>
          <a:endParaRPr lang="ru-RU"/>
        </a:p>
      </dgm:t>
    </dgm:pt>
    <dgm:pt modelId="{011D7417-4A4C-4BC4-876F-8901DC0D49B3}" type="pres">
      <dgm:prSet presAssocID="{BD14FC62-817D-406E-B489-B8470AD39730}" presName="hierChild2" presStyleCnt="0"/>
      <dgm:spPr/>
    </dgm:pt>
    <dgm:pt modelId="{620F8FBF-2750-42E5-BB16-C3B1766628E2}" type="pres">
      <dgm:prSet presAssocID="{784D2C4B-F401-4CD0-8D0B-F894F564E46A}" presName="Name10" presStyleLbl="parChTrans1D2" presStyleIdx="0" presStyleCnt="2"/>
      <dgm:spPr/>
      <dgm:t>
        <a:bodyPr/>
        <a:lstStyle/>
        <a:p>
          <a:endParaRPr lang="ru-RU"/>
        </a:p>
      </dgm:t>
    </dgm:pt>
    <dgm:pt modelId="{CB7C56E8-EB98-417E-92EA-ABEEAD127B17}" type="pres">
      <dgm:prSet presAssocID="{E524C497-EC42-48FF-9DA9-EB71C38A362F}" presName="hierRoot2" presStyleCnt="0"/>
      <dgm:spPr/>
    </dgm:pt>
    <dgm:pt modelId="{3441E568-7AFC-435B-9EDF-D69A30043A90}" type="pres">
      <dgm:prSet presAssocID="{E524C497-EC42-48FF-9DA9-EB71C38A362F}" presName="composite2" presStyleCnt="0"/>
      <dgm:spPr/>
    </dgm:pt>
    <dgm:pt modelId="{EF729703-17F7-4CD5-81DF-9717FA5E1AF4}" type="pres">
      <dgm:prSet presAssocID="{E524C497-EC42-48FF-9DA9-EB71C38A362F}" presName="background2" presStyleLbl="node2" presStyleIdx="0" presStyleCnt="2"/>
      <dgm:spPr/>
    </dgm:pt>
    <dgm:pt modelId="{C5EBBBCA-F05C-497B-8AB4-09411F1F4376}" type="pres">
      <dgm:prSet presAssocID="{E524C497-EC42-48FF-9DA9-EB71C38A362F}" presName="text2" presStyleLbl="fgAcc2" presStyleIdx="0" presStyleCnt="2" custLinFactNeighborX="-80249" custLinFactNeighborY="-33016">
        <dgm:presLayoutVars>
          <dgm:chPref val="3"/>
        </dgm:presLayoutVars>
      </dgm:prSet>
      <dgm:spPr/>
      <dgm:t>
        <a:bodyPr/>
        <a:lstStyle/>
        <a:p>
          <a:endParaRPr lang="ru-RU"/>
        </a:p>
      </dgm:t>
    </dgm:pt>
    <dgm:pt modelId="{DE9EE63C-744A-43E3-AF7E-46F039EC3596}" type="pres">
      <dgm:prSet presAssocID="{E524C497-EC42-48FF-9DA9-EB71C38A362F}" presName="hierChild3" presStyleCnt="0"/>
      <dgm:spPr/>
    </dgm:pt>
    <dgm:pt modelId="{86869C8B-1961-46B2-B7A3-3B88B188915E}" type="pres">
      <dgm:prSet presAssocID="{53FA5989-8972-4C7E-8311-1A0BACE5BC4A}" presName="Name17" presStyleLbl="parChTrans1D3" presStyleIdx="0" presStyleCnt="5"/>
      <dgm:spPr/>
      <dgm:t>
        <a:bodyPr/>
        <a:lstStyle/>
        <a:p>
          <a:endParaRPr lang="ru-RU"/>
        </a:p>
      </dgm:t>
    </dgm:pt>
    <dgm:pt modelId="{64F9873E-8F5B-4B9D-ADC1-518373C69CCC}" type="pres">
      <dgm:prSet presAssocID="{27C5E62B-F1F0-4773-AF13-F1ED990AB843}" presName="hierRoot3" presStyleCnt="0"/>
      <dgm:spPr/>
    </dgm:pt>
    <dgm:pt modelId="{30597915-81ED-4833-9054-644B5C4D5E8F}" type="pres">
      <dgm:prSet presAssocID="{27C5E62B-F1F0-4773-AF13-F1ED990AB843}" presName="composite3" presStyleCnt="0"/>
      <dgm:spPr/>
    </dgm:pt>
    <dgm:pt modelId="{4256D2B0-7EDD-4543-81D9-83323A1903FB}" type="pres">
      <dgm:prSet presAssocID="{27C5E62B-F1F0-4773-AF13-F1ED990AB843}" presName="background3" presStyleLbl="node3" presStyleIdx="0" presStyleCnt="5"/>
      <dgm:spPr/>
    </dgm:pt>
    <dgm:pt modelId="{D259807D-17B0-44FC-B9B2-80B90D0C9A49}" type="pres">
      <dgm:prSet presAssocID="{27C5E62B-F1F0-4773-AF13-F1ED990AB843}" presName="text3" presStyleLbl="fgAcc3" presStyleIdx="0" presStyleCnt="5" custLinFactNeighborX="-26322" custLinFactNeighborY="3195">
        <dgm:presLayoutVars>
          <dgm:chPref val="3"/>
        </dgm:presLayoutVars>
      </dgm:prSet>
      <dgm:spPr/>
      <dgm:t>
        <a:bodyPr/>
        <a:lstStyle/>
        <a:p>
          <a:endParaRPr lang="ru-RU"/>
        </a:p>
      </dgm:t>
    </dgm:pt>
    <dgm:pt modelId="{53B671B4-AA66-43A8-BE50-BFD2F3639A4B}" type="pres">
      <dgm:prSet presAssocID="{27C5E62B-F1F0-4773-AF13-F1ED990AB843}" presName="hierChild4" presStyleCnt="0"/>
      <dgm:spPr/>
    </dgm:pt>
    <dgm:pt modelId="{C9BA03DD-0E84-479A-9BA6-78A37D5806F0}" type="pres">
      <dgm:prSet presAssocID="{ABCB15D5-81B7-4C8C-94BB-4D93A28B0AD2}" presName="Name17" presStyleLbl="parChTrans1D3" presStyleIdx="1" presStyleCnt="5"/>
      <dgm:spPr/>
      <dgm:t>
        <a:bodyPr/>
        <a:lstStyle/>
        <a:p>
          <a:endParaRPr lang="ru-RU"/>
        </a:p>
      </dgm:t>
    </dgm:pt>
    <dgm:pt modelId="{13B4E8F6-FE39-417B-A9B8-4E8CDD49B779}" type="pres">
      <dgm:prSet presAssocID="{0BD74F3A-3536-49BC-A3E1-EA542E2F20BB}" presName="hierRoot3" presStyleCnt="0"/>
      <dgm:spPr/>
    </dgm:pt>
    <dgm:pt modelId="{903F6267-B325-41DB-9798-787C7DB8C5DA}" type="pres">
      <dgm:prSet presAssocID="{0BD74F3A-3536-49BC-A3E1-EA542E2F20BB}" presName="composite3" presStyleCnt="0"/>
      <dgm:spPr/>
    </dgm:pt>
    <dgm:pt modelId="{CA76E8D1-1AF1-4B08-9092-4E2AB2733B84}" type="pres">
      <dgm:prSet presAssocID="{0BD74F3A-3536-49BC-A3E1-EA542E2F20BB}" presName="background3" presStyleLbl="node3" presStyleIdx="1" presStyleCnt="5"/>
      <dgm:spPr/>
    </dgm:pt>
    <dgm:pt modelId="{A2ED1B6E-5F9A-4719-BC09-C987880EDD08}" type="pres">
      <dgm:prSet presAssocID="{0BD74F3A-3536-49BC-A3E1-EA542E2F20BB}" presName="text3" presStyleLbl="fgAcc3" presStyleIdx="1" presStyleCnt="5" custLinFactNeighborX="-22460" custLinFactNeighborY="3195">
        <dgm:presLayoutVars>
          <dgm:chPref val="3"/>
        </dgm:presLayoutVars>
      </dgm:prSet>
      <dgm:spPr/>
      <dgm:t>
        <a:bodyPr/>
        <a:lstStyle/>
        <a:p>
          <a:endParaRPr lang="ru-RU"/>
        </a:p>
      </dgm:t>
    </dgm:pt>
    <dgm:pt modelId="{CF376131-7FC1-4E54-80AA-9A0C42F248AF}" type="pres">
      <dgm:prSet presAssocID="{0BD74F3A-3536-49BC-A3E1-EA542E2F20BB}" presName="hierChild4" presStyleCnt="0"/>
      <dgm:spPr/>
    </dgm:pt>
    <dgm:pt modelId="{381FB16F-603A-45FF-BA57-AA7902CB053E}" type="pres">
      <dgm:prSet presAssocID="{0A1A8613-F4BB-4981-887B-AB86AE4953E8}" presName="Name17" presStyleLbl="parChTrans1D3" presStyleIdx="2" presStyleCnt="5"/>
      <dgm:spPr/>
      <dgm:t>
        <a:bodyPr/>
        <a:lstStyle/>
        <a:p>
          <a:endParaRPr lang="ru-RU"/>
        </a:p>
      </dgm:t>
    </dgm:pt>
    <dgm:pt modelId="{3A704A22-E2D2-437A-A770-D71C16F59C78}" type="pres">
      <dgm:prSet presAssocID="{977DF262-604F-47C4-9D6F-5E7C34FC6AED}" presName="hierRoot3" presStyleCnt="0"/>
      <dgm:spPr/>
    </dgm:pt>
    <dgm:pt modelId="{8213C556-12BC-4ECE-B41F-7BBCA4ED9591}" type="pres">
      <dgm:prSet presAssocID="{977DF262-604F-47C4-9D6F-5E7C34FC6AED}" presName="composite3" presStyleCnt="0"/>
      <dgm:spPr/>
    </dgm:pt>
    <dgm:pt modelId="{6165598F-E4F1-4584-BC2F-B2D510AC89C8}" type="pres">
      <dgm:prSet presAssocID="{977DF262-604F-47C4-9D6F-5E7C34FC6AED}" presName="background3" presStyleLbl="node3" presStyleIdx="2" presStyleCnt="5"/>
      <dgm:spPr/>
    </dgm:pt>
    <dgm:pt modelId="{D6710E66-490C-4376-A0D8-2CCBFABB26C6}" type="pres">
      <dgm:prSet presAssocID="{977DF262-604F-47C4-9D6F-5E7C34FC6AED}" presName="text3" presStyleLbl="fgAcc3" presStyleIdx="2" presStyleCnt="5" custLinFactNeighborX="-34358" custLinFactNeighborY="3195">
        <dgm:presLayoutVars>
          <dgm:chPref val="3"/>
        </dgm:presLayoutVars>
      </dgm:prSet>
      <dgm:spPr/>
      <dgm:t>
        <a:bodyPr/>
        <a:lstStyle/>
        <a:p>
          <a:endParaRPr lang="ru-RU"/>
        </a:p>
      </dgm:t>
    </dgm:pt>
    <dgm:pt modelId="{E7F47A32-E83D-4CD4-8280-453DE823E748}" type="pres">
      <dgm:prSet presAssocID="{977DF262-604F-47C4-9D6F-5E7C34FC6AED}" presName="hierChild4" presStyleCnt="0"/>
      <dgm:spPr/>
    </dgm:pt>
    <dgm:pt modelId="{76BE541E-72B7-4F77-AC02-A8D6D39E21FF}" type="pres">
      <dgm:prSet presAssocID="{14B6C8BF-F3CB-4006-A13C-546D14ADEFB1}" presName="Name10" presStyleLbl="parChTrans1D2" presStyleIdx="1" presStyleCnt="2"/>
      <dgm:spPr/>
      <dgm:t>
        <a:bodyPr/>
        <a:lstStyle/>
        <a:p>
          <a:endParaRPr lang="ru-RU"/>
        </a:p>
      </dgm:t>
    </dgm:pt>
    <dgm:pt modelId="{EB2069B9-B853-4136-BD48-BAA6F4A90D6F}" type="pres">
      <dgm:prSet presAssocID="{680F2883-8A2B-4490-A801-357493E88659}" presName="hierRoot2" presStyleCnt="0"/>
      <dgm:spPr/>
    </dgm:pt>
    <dgm:pt modelId="{6AE5C76D-1CDF-4026-BD54-7F73566F6676}" type="pres">
      <dgm:prSet presAssocID="{680F2883-8A2B-4490-A801-357493E88659}" presName="composite2" presStyleCnt="0"/>
      <dgm:spPr/>
    </dgm:pt>
    <dgm:pt modelId="{C0F421F0-9407-4513-AF16-38D9DC4E55D8}" type="pres">
      <dgm:prSet presAssocID="{680F2883-8A2B-4490-A801-357493E88659}" presName="background2" presStyleLbl="node2" presStyleIdx="1" presStyleCnt="2"/>
      <dgm:spPr/>
    </dgm:pt>
    <dgm:pt modelId="{D32F77D7-69A6-440F-AF32-7812CBCCBA7A}" type="pres">
      <dgm:prSet presAssocID="{680F2883-8A2B-4490-A801-357493E88659}" presName="text2" presStyleLbl="fgAcc2" presStyleIdx="1" presStyleCnt="2" custLinFactNeighborX="2956" custLinFactNeighborY="-33016">
        <dgm:presLayoutVars>
          <dgm:chPref val="3"/>
        </dgm:presLayoutVars>
      </dgm:prSet>
      <dgm:spPr/>
      <dgm:t>
        <a:bodyPr/>
        <a:lstStyle/>
        <a:p>
          <a:endParaRPr lang="ru-RU"/>
        </a:p>
      </dgm:t>
    </dgm:pt>
    <dgm:pt modelId="{31C48D0C-15DF-4B1B-8B7A-6F3D14AD02C4}" type="pres">
      <dgm:prSet presAssocID="{680F2883-8A2B-4490-A801-357493E88659}" presName="hierChild3" presStyleCnt="0"/>
      <dgm:spPr/>
    </dgm:pt>
    <dgm:pt modelId="{8728B2C4-147B-4960-96D1-04F2D95AA8E3}" type="pres">
      <dgm:prSet presAssocID="{70C0B688-9C26-4B58-84E1-32A99D5A4266}" presName="Name17" presStyleLbl="parChTrans1D3" presStyleIdx="3" presStyleCnt="5"/>
      <dgm:spPr/>
      <dgm:t>
        <a:bodyPr/>
        <a:lstStyle/>
        <a:p>
          <a:endParaRPr lang="ru-RU"/>
        </a:p>
      </dgm:t>
    </dgm:pt>
    <dgm:pt modelId="{03BC12BE-A52A-4C4F-8EAA-F107A179C571}" type="pres">
      <dgm:prSet presAssocID="{E77EB63E-771B-41C4-9279-CC5BE94E2A87}" presName="hierRoot3" presStyleCnt="0"/>
      <dgm:spPr/>
    </dgm:pt>
    <dgm:pt modelId="{BDBEA27A-A1EB-4C18-BACA-08D6187274D0}" type="pres">
      <dgm:prSet presAssocID="{E77EB63E-771B-41C4-9279-CC5BE94E2A87}" presName="composite3" presStyleCnt="0"/>
      <dgm:spPr/>
    </dgm:pt>
    <dgm:pt modelId="{2386A836-7981-489E-B23D-E711E764C58F}" type="pres">
      <dgm:prSet presAssocID="{E77EB63E-771B-41C4-9279-CC5BE94E2A87}" presName="background3" presStyleLbl="node3" presStyleIdx="3" presStyleCnt="5"/>
      <dgm:spPr/>
    </dgm:pt>
    <dgm:pt modelId="{B15FBD28-F9D7-4464-A4E7-7EBADD6F63B0}" type="pres">
      <dgm:prSet presAssocID="{E77EB63E-771B-41C4-9279-CC5BE94E2A87}" presName="text3" presStyleLbl="fgAcc3" presStyleIdx="3" presStyleCnt="5" custLinFactNeighborX="11532" custLinFactNeighborY="3195">
        <dgm:presLayoutVars>
          <dgm:chPref val="3"/>
        </dgm:presLayoutVars>
      </dgm:prSet>
      <dgm:spPr/>
      <dgm:t>
        <a:bodyPr/>
        <a:lstStyle/>
        <a:p>
          <a:endParaRPr lang="ru-RU"/>
        </a:p>
      </dgm:t>
    </dgm:pt>
    <dgm:pt modelId="{9A422AD3-8AF9-420D-9F06-2BD59F9207CB}" type="pres">
      <dgm:prSet presAssocID="{E77EB63E-771B-41C4-9279-CC5BE94E2A87}" presName="hierChild4" presStyleCnt="0"/>
      <dgm:spPr/>
    </dgm:pt>
    <dgm:pt modelId="{E527B687-47CB-4FEB-B8E3-DAFA3525A83F}" type="pres">
      <dgm:prSet presAssocID="{CDF920C9-3960-4218-8F7A-6440ABFF8450}" presName="Name17" presStyleLbl="parChTrans1D3" presStyleIdx="4" presStyleCnt="5"/>
      <dgm:spPr/>
      <dgm:t>
        <a:bodyPr/>
        <a:lstStyle/>
        <a:p>
          <a:endParaRPr lang="ru-RU"/>
        </a:p>
      </dgm:t>
    </dgm:pt>
    <dgm:pt modelId="{6C4B3D02-0841-44B2-9043-162C39A3F123}" type="pres">
      <dgm:prSet presAssocID="{4FA5A4BF-8F8E-475D-A7D5-202C5A215202}" presName="hierRoot3" presStyleCnt="0"/>
      <dgm:spPr/>
    </dgm:pt>
    <dgm:pt modelId="{DC19CEB5-87AB-49E8-965B-77CA3D8CBAA9}" type="pres">
      <dgm:prSet presAssocID="{4FA5A4BF-8F8E-475D-A7D5-202C5A215202}" presName="composite3" presStyleCnt="0"/>
      <dgm:spPr/>
    </dgm:pt>
    <dgm:pt modelId="{95B49453-7D3F-4633-AF7B-21D822897AEF}" type="pres">
      <dgm:prSet presAssocID="{4FA5A4BF-8F8E-475D-A7D5-202C5A215202}" presName="background3" presStyleLbl="node3" presStyleIdx="4" presStyleCnt="5"/>
      <dgm:spPr/>
    </dgm:pt>
    <dgm:pt modelId="{84A3C451-737A-4817-A19B-6FE9B1318F4A}" type="pres">
      <dgm:prSet presAssocID="{4FA5A4BF-8F8E-475D-A7D5-202C5A215202}" presName="text3" presStyleLbl="fgAcc3" presStyleIdx="4" presStyleCnt="5">
        <dgm:presLayoutVars>
          <dgm:chPref val="3"/>
        </dgm:presLayoutVars>
      </dgm:prSet>
      <dgm:spPr/>
      <dgm:t>
        <a:bodyPr/>
        <a:lstStyle/>
        <a:p>
          <a:endParaRPr lang="ru-RU"/>
        </a:p>
      </dgm:t>
    </dgm:pt>
    <dgm:pt modelId="{7C70EC38-8400-44B4-9517-8B6931548C73}" type="pres">
      <dgm:prSet presAssocID="{4FA5A4BF-8F8E-475D-A7D5-202C5A215202}" presName="hierChild4" presStyleCnt="0"/>
      <dgm:spPr/>
    </dgm:pt>
  </dgm:ptLst>
  <dgm:cxnLst>
    <dgm:cxn modelId="{079403DB-9E45-4AF3-851F-7B1892B6B28A}" type="presOf" srcId="{CDF920C9-3960-4218-8F7A-6440ABFF8450}" destId="{E527B687-47CB-4FEB-B8E3-DAFA3525A83F}" srcOrd="0" destOrd="0" presId="urn:microsoft.com/office/officeart/2005/8/layout/hierarchy1"/>
    <dgm:cxn modelId="{AA764A53-E210-400F-83E4-B40956104189}" srcId="{680F2883-8A2B-4490-A801-357493E88659}" destId="{4FA5A4BF-8F8E-475D-A7D5-202C5A215202}" srcOrd="1" destOrd="0" parTransId="{CDF920C9-3960-4218-8F7A-6440ABFF8450}" sibTransId="{40D222BF-24FC-4949-B17B-1DC2E9048B2D}"/>
    <dgm:cxn modelId="{C4C03A97-8369-4563-8223-750D304BB713}" type="presOf" srcId="{ABCB15D5-81B7-4C8C-94BB-4D93A28B0AD2}" destId="{C9BA03DD-0E84-479A-9BA6-78A37D5806F0}" srcOrd="0" destOrd="0" presId="urn:microsoft.com/office/officeart/2005/8/layout/hierarchy1"/>
    <dgm:cxn modelId="{68757D2F-C560-41F4-A055-70D2E2EEE403}" type="presOf" srcId="{784D2C4B-F401-4CD0-8D0B-F894F564E46A}" destId="{620F8FBF-2750-42E5-BB16-C3B1766628E2}" srcOrd="0" destOrd="0" presId="urn:microsoft.com/office/officeart/2005/8/layout/hierarchy1"/>
    <dgm:cxn modelId="{784F1E43-7B1F-4273-B268-1079A3C07A5F}" type="presOf" srcId="{53FA5989-8972-4C7E-8311-1A0BACE5BC4A}" destId="{86869C8B-1961-46B2-B7A3-3B88B188915E}" srcOrd="0" destOrd="0" presId="urn:microsoft.com/office/officeart/2005/8/layout/hierarchy1"/>
    <dgm:cxn modelId="{94E838AD-73B3-4B2E-BB08-DA0E4555D6AF}" srcId="{005ED085-6771-4AD1-958A-403B0C25F1B4}" destId="{BD14FC62-817D-406E-B489-B8470AD39730}" srcOrd="0" destOrd="0" parTransId="{5656CCE0-625B-47B5-9F26-3DCBB764FA4E}" sibTransId="{A3BDB84A-85D7-4140-B985-5BC12DE74677}"/>
    <dgm:cxn modelId="{AB3608A3-CA52-423F-94E7-BE017B5CB690}" type="presOf" srcId="{70C0B688-9C26-4B58-84E1-32A99D5A4266}" destId="{8728B2C4-147B-4960-96D1-04F2D95AA8E3}" srcOrd="0" destOrd="0" presId="urn:microsoft.com/office/officeart/2005/8/layout/hierarchy1"/>
    <dgm:cxn modelId="{D7DED1CA-F643-469E-A55D-5070AEE35783}" type="presOf" srcId="{14B6C8BF-F3CB-4006-A13C-546D14ADEFB1}" destId="{76BE541E-72B7-4F77-AC02-A8D6D39E21FF}" srcOrd="0" destOrd="0" presId="urn:microsoft.com/office/officeart/2005/8/layout/hierarchy1"/>
    <dgm:cxn modelId="{21859BEE-D786-440E-910D-8FFEB563C500}" type="presOf" srcId="{4FA5A4BF-8F8E-475D-A7D5-202C5A215202}" destId="{84A3C451-737A-4817-A19B-6FE9B1318F4A}" srcOrd="0" destOrd="0" presId="urn:microsoft.com/office/officeart/2005/8/layout/hierarchy1"/>
    <dgm:cxn modelId="{7DDB50DC-EA6C-4B67-81C1-535CB8833919}" srcId="{E524C497-EC42-48FF-9DA9-EB71C38A362F}" destId="{27C5E62B-F1F0-4773-AF13-F1ED990AB843}" srcOrd="0" destOrd="0" parTransId="{53FA5989-8972-4C7E-8311-1A0BACE5BC4A}" sibTransId="{1C2E7ADF-8314-4850-B806-958E131D10AF}"/>
    <dgm:cxn modelId="{05DC91A1-5CAB-469F-95E7-3114973642B1}" srcId="{BD14FC62-817D-406E-B489-B8470AD39730}" destId="{E524C497-EC42-48FF-9DA9-EB71C38A362F}" srcOrd="0" destOrd="0" parTransId="{784D2C4B-F401-4CD0-8D0B-F894F564E46A}" sibTransId="{298A3140-2ED7-4FB2-91C6-46B5C684DCBB}"/>
    <dgm:cxn modelId="{B6462EA2-0268-4DD7-9B18-B2C94B9CAF6C}" type="presOf" srcId="{0BD74F3A-3536-49BC-A3E1-EA542E2F20BB}" destId="{A2ED1B6E-5F9A-4719-BC09-C987880EDD08}" srcOrd="0" destOrd="0" presId="urn:microsoft.com/office/officeart/2005/8/layout/hierarchy1"/>
    <dgm:cxn modelId="{16731C37-BCBF-4FC1-B0C9-67EF6BD7E7B0}" srcId="{E524C497-EC42-48FF-9DA9-EB71C38A362F}" destId="{0BD74F3A-3536-49BC-A3E1-EA542E2F20BB}" srcOrd="1" destOrd="0" parTransId="{ABCB15D5-81B7-4C8C-94BB-4D93A28B0AD2}" sibTransId="{0E110B0E-74CB-4CC3-82C5-3D974F68D876}"/>
    <dgm:cxn modelId="{8B674DDB-9DD7-4223-8B7C-BC43935E3EFF}" type="presOf" srcId="{27C5E62B-F1F0-4773-AF13-F1ED990AB843}" destId="{D259807D-17B0-44FC-B9B2-80B90D0C9A49}" srcOrd="0" destOrd="0" presId="urn:microsoft.com/office/officeart/2005/8/layout/hierarchy1"/>
    <dgm:cxn modelId="{7AD793EF-060A-40DE-B287-5FA3E7CC8F04}" srcId="{680F2883-8A2B-4490-A801-357493E88659}" destId="{E77EB63E-771B-41C4-9279-CC5BE94E2A87}" srcOrd="0" destOrd="0" parTransId="{70C0B688-9C26-4B58-84E1-32A99D5A4266}" sibTransId="{4F7A777F-9B31-4288-8891-4238B8CB6F75}"/>
    <dgm:cxn modelId="{F757F396-9B76-4B28-83BC-1048553EAD55}" type="presOf" srcId="{680F2883-8A2B-4490-A801-357493E88659}" destId="{D32F77D7-69A6-440F-AF32-7812CBCCBA7A}" srcOrd="0" destOrd="0" presId="urn:microsoft.com/office/officeart/2005/8/layout/hierarchy1"/>
    <dgm:cxn modelId="{7BF9568F-5176-422A-BC0A-3F3FF1B8165C}" type="presOf" srcId="{0A1A8613-F4BB-4981-887B-AB86AE4953E8}" destId="{381FB16F-603A-45FF-BA57-AA7902CB053E}" srcOrd="0" destOrd="0" presId="urn:microsoft.com/office/officeart/2005/8/layout/hierarchy1"/>
    <dgm:cxn modelId="{4D3DE106-0C77-4902-B7C8-32B116368C11}" srcId="{BD14FC62-817D-406E-B489-B8470AD39730}" destId="{680F2883-8A2B-4490-A801-357493E88659}" srcOrd="1" destOrd="0" parTransId="{14B6C8BF-F3CB-4006-A13C-546D14ADEFB1}" sibTransId="{EA0D6021-516A-463F-882B-33D41BEA0A15}"/>
    <dgm:cxn modelId="{C79DA7E1-102C-406D-9813-0C9678BAB779}" srcId="{E524C497-EC42-48FF-9DA9-EB71C38A362F}" destId="{977DF262-604F-47C4-9D6F-5E7C34FC6AED}" srcOrd="2" destOrd="0" parTransId="{0A1A8613-F4BB-4981-887B-AB86AE4953E8}" sibTransId="{F337D2B7-FD61-4F23-A74C-8C83D33CF85F}"/>
    <dgm:cxn modelId="{5D08EF5B-CFCD-4FFA-BE03-A1868F032087}" type="presOf" srcId="{BD14FC62-817D-406E-B489-B8470AD39730}" destId="{1D27FEFF-608D-4D1A-BD17-ECFEF0D7E14F}" srcOrd="0" destOrd="0" presId="urn:microsoft.com/office/officeart/2005/8/layout/hierarchy1"/>
    <dgm:cxn modelId="{5A79F057-A2DF-47F9-933E-BB24A65504DD}" type="presOf" srcId="{E77EB63E-771B-41C4-9279-CC5BE94E2A87}" destId="{B15FBD28-F9D7-4464-A4E7-7EBADD6F63B0}" srcOrd="0" destOrd="0" presId="urn:microsoft.com/office/officeart/2005/8/layout/hierarchy1"/>
    <dgm:cxn modelId="{F128FF85-C43E-42DB-9EA1-B5390C7EE950}" type="presOf" srcId="{005ED085-6771-4AD1-958A-403B0C25F1B4}" destId="{9E7A7913-7F2D-4D38-8E8E-C3D374A2A1DC}" srcOrd="0" destOrd="0" presId="urn:microsoft.com/office/officeart/2005/8/layout/hierarchy1"/>
    <dgm:cxn modelId="{29C16BF5-CEB9-4C52-BB49-6F76ACCCB9D8}" type="presOf" srcId="{977DF262-604F-47C4-9D6F-5E7C34FC6AED}" destId="{D6710E66-490C-4376-A0D8-2CCBFABB26C6}" srcOrd="0" destOrd="0" presId="urn:microsoft.com/office/officeart/2005/8/layout/hierarchy1"/>
    <dgm:cxn modelId="{98AFA6F0-87BD-46D9-84D4-9A28D4300907}" type="presOf" srcId="{E524C497-EC42-48FF-9DA9-EB71C38A362F}" destId="{C5EBBBCA-F05C-497B-8AB4-09411F1F4376}" srcOrd="0" destOrd="0" presId="urn:microsoft.com/office/officeart/2005/8/layout/hierarchy1"/>
    <dgm:cxn modelId="{E38BC6AE-EEC9-417B-9197-3D30EEA3ED65}" type="presParOf" srcId="{9E7A7913-7F2D-4D38-8E8E-C3D374A2A1DC}" destId="{7E764D8E-ACD6-4043-8CB5-BAA63CEAA79B}" srcOrd="0" destOrd="0" presId="urn:microsoft.com/office/officeart/2005/8/layout/hierarchy1"/>
    <dgm:cxn modelId="{EFBFE604-9F79-4219-B660-604719261DA3}" type="presParOf" srcId="{7E764D8E-ACD6-4043-8CB5-BAA63CEAA79B}" destId="{38E13D04-4799-4AAD-A3ED-E8C05BD8A2A9}" srcOrd="0" destOrd="0" presId="urn:microsoft.com/office/officeart/2005/8/layout/hierarchy1"/>
    <dgm:cxn modelId="{8C266E70-5144-4982-9524-9E35973E8CC3}" type="presParOf" srcId="{38E13D04-4799-4AAD-A3ED-E8C05BD8A2A9}" destId="{CFE6724F-C397-43A6-9481-7CFD118DA8AA}" srcOrd="0" destOrd="0" presId="urn:microsoft.com/office/officeart/2005/8/layout/hierarchy1"/>
    <dgm:cxn modelId="{30B60A2C-7513-4060-98FC-413F1C952842}" type="presParOf" srcId="{38E13D04-4799-4AAD-A3ED-E8C05BD8A2A9}" destId="{1D27FEFF-608D-4D1A-BD17-ECFEF0D7E14F}" srcOrd="1" destOrd="0" presId="urn:microsoft.com/office/officeart/2005/8/layout/hierarchy1"/>
    <dgm:cxn modelId="{D1EC3A27-8627-4F6B-AD18-12E5D45AAF4B}" type="presParOf" srcId="{7E764D8E-ACD6-4043-8CB5-BAA63CEAA79B}" destId="{011D7417-4A4C-4BC4-876F-8901DC0D49B3}" srcOrd="1" destOrd="0" presId="urn:microsoft.com/office/officeart/2005/8/layout/hierarchy1"/>
    <dgm:cxn modelId="{758E52E9-8FE3-4BF3-B9AC-99ABA6B877D1}" type="presParOf" srcId="{011D7417-4A4C-4BC4-876F-8901DC0D49B3}" destId="{620F8FBF-2750-42E5-BB16-C3B1766628E2}" srcOrd="0" destOrd="0" presId="urn:microsoft.com/office/officeart/2005/8/layout/hierarchy1"/>
    <dgm:cxn modelId="{46D6D2CD-05DE-42D3-97A5-72495878A31A}" type="presParOf" srcId="{011D7417-4A4C-4BC4-876F-8901DC0D49B3}" destId="{CB7C56E8-EB98-417E-92EA-ABEEAD127B17}" srcOrd="1" destOrd="0" presId="urn:microsoft.com/office/officeart/2005/8/layout/hierarchy1"/>
    <dgm:cxn modelId="{5F051167-0237-4A9B-AB45-6507FC2CFB36}" type="presParOf" srcId="{CB7C56E8-EB98-417E-92EA-ABEEAD127B17}" destId="{3441E568-7AFC-435B-9EDF-D69A30043A90}" srcOrd="0" destOrd="0" presId="urn:microsoft.com/office/officeart/2005/8/layout/hierarchy1"/>
    <dgm:cxn modelId="{2181B650-2336-4DEF-A117-A2E72938E100}" type="presParOf" srcId="{3441E568-7AFC-435B-9EDF-D69A30043A90}" destId="{EF729703-17F7-4CD5-81DF-9717FA5E1AF4}" srcOrd="0" destOrd="0" presId="urn:microsoft.com/office/officeart/2005/8/layout/hierarchy1"/>
    <dgm:cxn modelId="{55594D23-161E-4FD8-9846-48F659DDE6D4}" type="presParOf" srcId="{3441E568-7AFC-435B-9EDF-D69A30043A90}" destId="{C5EBBBCA-F05C-497B-8AB4-09411F1F4376}" srcOrd="1" destOrd="0" presId="urn:microsoft.com/office/officeart/2005/8/layout/hierarchy1"/>
    <dgm:cxn modelId="{10FFDF46-8B63-4F4C-9A26-0A5F81320AE4}" type="presParOf" srcId="{CB7C56E8-EB98-417E-92EA-ABEEAD127B17}" destId="{DE9EE63C-744A-43E3-AF7E-46F039EC3596}" srcOrd="1" destOrd="0" presId="urn:microsoft.com/office/officeart/2005/8/layout/hierarchy1"/>
    <dgm:cxn modelId="{E1B31BBE-3A50-4896-B21B-3BB1C5DFA895}" type="presParOf" srcId="{DE9EE63C-744A-43E3-AF7E-46F039EC3596}" destId="{86869C8B-1961-46B2-B7A3-3B88B188915E}" srcOrd="0" destOrd="0" presId="urn:microsoft.com/office/officeart/2005/8/layout/hierarchy1"/>
    <dgm:cxn modelId="{1C51A78E-DED7-4C07-8702-1746AF08CB3C}" type="presParOf" srcId="{DE9EE63C-744A-43E3-AF7E-46F039EC3596}" destId="{64F9873E-8F5B-4B9D-ADC1-518373C69CCC}" srcOrd="1" destOrd="0" presId="urn:microsoft.com/office/officeart/2005/8/layout/hierarchy1"/>
    <dgm:cxn modelId="{F5E9E18A-196C-451D-B771-DA6CB4C2A8EE}" type="presParOf" srcId="{64F9873E-8F5B-4B9D-ADC1-518373C69CCC}" destId="{30597915-81ED-4833-9054-644B5C4D5E8F}" srcOrd="0" destOrd="0" presId="urn:microsoft.com/office/officeart/2005/8/layout/hierarchy1"/>
    <dgm:cxn modelId="{3ECC1353-7A19-438F-8199-E59AB93F1F17}" type="presParOf" srcId="{30597915-81ED-4833-9054-644B5C4D5E8F}" destId="{4256D2B0-7EDD-4543-81D9-83323A1903FB}" srcOrd="0" destOrd="0" presId="urn:microsoft.com/office/officeart/2005/8/layout/hierarchy1"/>
    <dgm:cxn modelId="{771E2249-DF2C-4A44-AB62-DB9245929D67}" type="presParOf" srcId="{30597915-81ED-4833-9054-644B5C4D5E8F}" destId="{D259807D-17B0-44FC-B9B2-80B90D0C9A49}" srcOrd="1" destOrd="0" presId="urn:microsoft.com/office/officeart/2005/8/layout/hierarchy1"/>
    <dgm:cxn modelId="{4BA9DFF4-309C-403C-969C-5A8E086FF58E}" type="presParOf" srcId="{64F9873E-8F5B-4B9D-ADC1-518373C69CCC}" destId="{53B671B4-AA66-43A8-BE50-BFD2F3639A4B}" srcOrd="1" destOrd="0" presId="urn:microsoft.com/office/officeart/2005/8/layout/hierarchy1"/>
    <dgm:cxn modelId="{727E15C6-AA7A-4E1C-A5A3-EE9006A9FAA7}" type="presParOf" srcId="{DE9EE63C-744A-43E3-AF7E-46F039EC3596}" destId="{C9BA03DD-0E84-479A-9BA6-78A37D5806F0}" srcOrd="2" destOrd="0" presId="urn:microsoft.com/office/officeart/2005/8/layout/hierarchy1"/>
    <dgm:cxn modelId="{1CD0E390-B5EA-495C-8A3C-4D2B96715666}" type="presParOf" srcId="{DE9EE63C-744A-43E3-AF7E-46F039EC3596}" destId="{13B4E8F6-FE39-417B-A9B8-4E8CDD49B779}" srcOrd="3" destOrd="0" presId="urn:microsoft.com/office/officeart/2005/8/layout/hierarchy1"/>
    <dgm:cxn modelId="{FF8B62A9-C0D2-4115-8D98-97863E8F8F53}" type="presParOf" srcId="{13B4E8F6-FE39-417B-A9B8-4E8CDD49B779}" destId="{903F6267-B325-41DB-9798-787C7DB8C5DA}" srcOrd="0" destOrd="0" presId="urn:microsoft.com/office/officeart/2005/8/layout/hierarchy1"/>
    <dgm:cxn modelId="{495C47EB-45FB-42A8-97C7-8F547AA183CE}" type="presParOf" srcId="{903F6267-B325-41DB-9798-787C7DB8C5DA}" destId="{CA76E8D1-1AF1-4B08-9092-4E2AB2733B84}" srcOrd="0" destOrd="0" presId="urn:microsoft.com/office/officeart/2005/8/layout/hierarchy1"/>
    <dgm:cxn modelId="{1C5EAA56-E750-46F0-9021-DC87F75B77A5}" type="presParOf" srcId="{903F6267-B325-41DB-9798-787C7DB8C5DA}" destId="{A2ED1B6E-5F9A-4719-BC09-C987880EDD08}" srcOrd="1" destOrd="0" presId="urn:microsoft.com/office/officeart/2005/8/layout/hierarchy1"/>
    <dgm:cxn modelId="{9F385993-BC92-41A4-AF4F-25E3EF50149B}" type="presParOf" srcId="{13B4E8F6-FE39-417B-A9B8-4E8CDD49B779}" destId="{CF376131-7FC1-4E54-80AA-9A0C42F248AF}" srcOrd="1" destOrd="0" presId="urn:microsoft.com/office/officeart/2005/8/layout/hierarchy1"/>
    <dgm:cxn modelId="{AE8674FA-13EE-4656-87A0-9A0701C91371}" type="presParOf" srcId="{DE9EE63C-744A-43E3-AF7E-46F039EC3596}" destId="{381FB16F-603A-45FF-BA57-AA7902CB053E}" srcOrd="4" destOrd="0" presId="urn:microsoft.com/office/officeart/2005/8/layout/hierarchy1"/>
    <dgm:cxn modelId="{3C5D3BA9-365B-4EBE-A321-1777AE44F7E8}" type="presParOf" srcId="{DE9EE63C-744A-43E3-AF7E-46F039EC3596}" destId="{3A704A22-E2D2-437A-A770-D71C16F59C78}" srcOrd="5" destOrd="0" presId="urn:microsoft.com/office/officeart/2005/8/layout/hierarchy1"/>
    <dgm:cxn modelId="{1653440E-302C-478E-9F19-FE53FC01B3BD}" type="presParOf" srcId="{3A704A22-E2D2-437A-A770-D71C16F59C78}" destId="{8213C556-12BC-4ECE-B41F-7BBCA4ED9591}" srcOrd="0" destOrd="0" presId="urn:microsoft.com/office/officeart/2005/8/layout/hierarchy1"/>
    <dgm:cxn modelId="{F441B259-255E-48A4-BC29-57B6E763F5F9}" type="presParOf" srcId="{8213C556-12BC-4ECE-B41F-7BBCA4ED9591}" destId="{6165598F-E4F1-4584-BC2F-B2D510AC89C8}" srcOrd="0" destOrd="0" presId="urn:microsoft.com/office/officeart/2005/8/layout/hierarchy1"/>
    <dgm:cxn modelId="{CF852010-9513-4822-BA94-8FFA4F441C71}" type="presParOf" srcId="{8213C556-12BC-4ECE-B41F-7BBCA4ED9591}" destId="{D6710E66-490C-4376-A0D8-2CCBFABB26C6}" srcOrd="1" destOrd="0" presId="urn:microsoft.com/office/officeart/2005/8/layout/hierarchy1"/>
    <dgm:cxn modelId="{07ADCC2D-A0B7-4D42-833B-08A17175B0D5}" type="presParOf" srcId="{3A704A22-E2D2-437A-A770-D71C16F59C78}" destId="{E7F47A32-E83D-4CD4-8280-453DE823E748}" srcOrd="1" destOrd="0" presId="urn:microsoft.com/office/officeart/2005/8/layout/hierarchy1"/>
    <dgm:cxn modelId="{C5FD181F-3EA1-4535-87E8-17DFD0EAFE53}" type="presParOf" srcId="{011D7417-4A4C-4BC4-876F-8901DC0D49B3}" destId="{76BE541E-72B7-4F77-AC02-A8D6D39E21FF}" srcOrd="2" destOrd="0" presId="urn:microsoft.com/office/officeart/2005/8/layout/hierarchy1"/>
    <dgm:cxn modelId="{9D9338A5-BBF4-4DD4-B418-0E220E0DDBBB}" type="presParOf" srcId="{011D7417-4A4C-4BC4-876F-8901DC0D49B3}" destId="{EB2069B9-B853-4136-BD48-BAA6F4A90D6F}" srcOrd="3" destOrd="0" presId="urn:microsoft.com/office/officeart/2005/8/layout/hierarchy1"/>
    <dgm:cxn modelId="{E1595307-76F0-4547-9B5F-79D172191537}" type="presParOf" srcId="{EB2069B9-B853-4136-BD48-BAA6F4A90D6F}" destId="{6AE5C76D-1CDF-4026-BD54-7F73566F6676}" srcOrd="0" destOrd="0" presId="urn:microsoft.com/office/officeart/2005/8/layout/hierarchy1"/>
    <dgm:cxn modelId="{4FE36A22-8504-40C2-A761-CD4BDFB42665}" type="presParOf" srcId="{6AE5C76D-1CDF-4026-BD54-7F73566F6676}" destId="{C0F421F0-9407-4513-AF16-38D9DC4E55D8}" srcOrd="0" destOrd="0" presId="urn:microsoft.com/office/officeart/2005/8/layout/hierarchy1"/>
    <dgm:cxn modelId="{4ABB19C2-EA25-4326-B949-2E339EBC11A0}" type="presParOf" srcId="{6AE5C76D-1CDF-4026-BD54-7F73566F6676}" destId="{D32F77D7-69A6-440F-AF32-7812CBCCBA7A}" srcOrd="1" destOrd="0" presId="urn:microsoft.com/office/officeart/2005/8/layout/hierarchy1"/>
    <dgm:cxn modelId="{3306BDE6-3A40-4F26-A988-1C286076DF51}" type="presParOf" srcId="{EB2069B9-B853-4136-BD48-BAA6F4A90D6F}" destId="{31C48D0C-15DF-4B1B-8B7A-6F3D14AD02C4}" srcOrd="1" destOrd="0" presId="urn:microsoft.com/office/officeart/2005/8/layout/hierarchy1"/>
    <dgm:cxn modelId="{2453DCC6-944A-44C8-B04B-4ADD441987A2}" type="presParOf" srcId="{31C48D0C-15DF-4B1B-8B7A-6F3D14AD02C4}" destId="{8728B2C4-147B-4960-96D1-04F2D95AA8E3}" srcOrd="0" destOrd="0" presId="urn:microsoft.com/office/officeart/2005/8/layout/hierarchy1"/>
    <dgm:cxn modelId="{CF7C8E11-1FED-4351-9E74-E99900E660C0}" type="presParOf" srcId="{31C48D0C-15DF-4B1B-8B7A-6F3D14AD02C4}" destId="{03BC12BE-A52A-4C4F-8EAA-F107A179C571}" srcOrd="1" destOrd="0" presId="urn:microsoft.com/office/officeart/2005/8/layout/hierarchy1"/>
    <dgm:cxn modelId="{CEF636B1-C496-4A94-B4AD-A9BBF53EC95B}" type="presParOf" srcId="{03BC12BE-A52A-4C4F-8EAA-F107A179C571}" destId="{BDBEA27A-A1EB-4C18-BACA-08D6187274D0}" srcOrd="0" destOrd="0" presId="urn:microsoft.com/office/officeart/2005/8/layout/hierarchy1"/>
    <dgm:cxn modelId="{26836D41-5AE9-41F8-94D3-14684E259958}" type="presParOf" srcId="{BDBEA27A-A1EB-4C18-BACA-08D6187274D0}" destId="{2386A836-7981-489E-B23D-E711E764C58F}" srcOrd="0" destOrd="0" presId="urn:microsoft.com/office/officeart/2005/8/layout/hierarchy1"/>
    <dgm:cxn modelId="{9AE6BF65-17FC-41F0-AE28-51B0ADC8B0C5}" type="presParOf" srcId="{BDBEA27A-A1EB-4C18-BACA-08D6187274D0}" destId="{B15FBD28-F9D7-4464-A4E7-7EBADD6F63B0}" srcOrd="1" destOrd="0" presId="urn:microsoft.com/office/officeart/2005/8/layout/hierarchy1"/>
    <dgm:cxn modelId="{397291EA-9085-4C2B-972C-7B5F537037F7}" type="presParOf" srcId="{03BC12BE-A52A-4C4F-8EAA-F107A179C571}" destId="{9A422AD3-8AF9-420D-9F06-2BD59F9207CB}" srcOrd="1" destOrd="0" presId="urn:microsoft.com/office/officeart/2005/8/layout/hierarchy1"/>
    <dgm:cxn modelId="{A05394B7-E280-47B7-8FC2-BF2DAEA7E0B6}" type="presParOf" srcId="{31C48D0C-15DF-4B1B-8B7A-6F3D14AD02C4}" destId="{E527B687-47CB-4FEB-B8E3-DAFA3525A83F}" srcOrd="2" destOrd="0" presId="urn:microsoft.com/office/officeart/2005/8/layout/hierarchy1"/>
    <dgm:cxn modelId="{5C447027-18CA-4332-AE11-3787FE31C042}" type="presParOf" srcId="{31C48D0C-15DF-4B1B-8B7A-6F3D14AD02C4}" destId="{6C4B3D02-0841-44B2-9043-162C39A3F123}" srcOrd="3" destOrd="0" presId="urn:microsoft.com/office/officeart/2005/8/layout/hierarchy1"/>
    <dgm:cxn modelId="{7E073B5A-66BA-40E4-952D-684BB2A8E6CF}" type="presParOf" srcId="{6C4B3D02-0841-44B2-9043-162C39A3F123}" destId="{DC19CEB5-87AB-49E8-965B-77CA3D8CBAA9}" srcOrd="0" destOrd="0" presId="urn:microsoft.com/office/officeart/2005/8/layout/hierarchy1"/>
    <dgm:cxn modelId="{B8FCD47B-010B-46A9-BB04-EE59C775DAF8}" type="presParOf" srcId="{DC19CEB5-87AB-49E8-965B-77CA3D8CBAA9}" destId="{95B49453-7D3F-4633-AF7B-21D822897AEF}" srcOrd="0" destOrd="0" presId="urn:microsoft.com/office/officeart/2005/8/layout/hierarchy1"/>
    <dgm:cxn modelId="{E7B9721B-547D-4284-8712-46E9DA20EBC0}" type="presParOf" srcId="{DC19CEB5-87AB-49E8-965B-77CA3D8CBAA9}" destId="{84A3C451-737A-4817-A19B-6FE9B1318F4A}" srcOrd="1" destOrd="0" presId="urn:microsoft.com/office/officeart/2005/8/layout/hierarchy1"/>
    <dgm:cxn modelId="{BC1146E1-ED61-4082-9784-1A6AB54948E2}" type="presParOf" srcId="{6C4B3D02-0841-44B2-9043-162C39A3F123}" destId="{7C70EC38-8400-44B4-9517-8B6931548C7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337D45-F555-4740-8D24-7DBF1927FB2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80E0494B-ACA0-4EA9-BED3-553A362AD930}">
      <dgm:prSet phldrT="[Текст]"/>
      <dgm:spPr/>
      <dgm:t>
        <a:bodyPr/>
        <a:lstStyle/>
        <a:p>
          <a:r>
            <a:rPr lang="ru-RU" dirty="0" smtClean="0"/>
            <a:t>Системы выявления пожара</a:t>
          </a:r>
          <a:endParaRPr lang="ru-RU" dirty="0"/>
        </a:p>
      </dgm:t>
    </dgm:pt>
    <dgm:pt modelId="{055D5F56-DDAB-4CA0-B27F-1849656F0F11}" type="parTrans" cxnId="{CF9D0FB7-8EF0-44EE-8E9B-34D7D879DC8F}">
      <dgm:prSet/>
      <dgm:spPr/>
      <dgm:t>
        <a:bodyPr/>
        <a:lstStyle/>
        <a:p>
          <a:endParaRPr lang="ru-RU"/>
        </a:p>
      </dgm:t>
    </dgm:pt>
    <dgm:pt modelId="{0B3C8085-06BA-4942-A1BC-B81BD7E70C7A}" type="sibTrans" cxnId="{CF9D0FB7-8EF0-44EE-8E9B-34D7D879DC8F}">
      <dgm:prSet/>
      <dgm:spPr/>
      <dgm:t>
        <a:bodyPr/>
        <a:lstStyle/>
        <a:p>
          <a:endParaRPr lang="ru-RU"/>
        </a:p>
      </dgm:t>
    </dgm:pt>
    <dgm:pt modelId="{E9985B2B-72B2-417B-BC12-6D254073BDA2}">
      <dgm:prSet phldrT="[Текст]"/>
      <dgm:spPr/>
      <dgm:t>
        <a:bodyPr/>
        <a:lstStyle/>
        <a:p>
          <a:r>
            <a:rPr lang="ru-RU" dirty="0" smtClean="0"/>
            <a:t>Ручные</a:t>
          </a:r>
          <a:endParaRPr lang="ru-RU" dirty="0"/>
        </a:p>
      </dgm:t>
    </dgm:pt>
    <dgm:pt modelId="{7C96FFA1-D38A-499E-A84B-025245A7C8A9}" type="parTrans" cxnId="{B250C6E1-0306-434F-A12A-A904A6ED8E46}">
      <dgm:prSet/>
      <dgm:spPr/>
      <dgm:t>
        <a:bodyPr/>
        <a:lstStyle/>
        <a:p>
          <a:endParaRPr lang="ru-RU"/>
        </a:p>
      </dgm:t>
    </dgm:pt>
    <dgm:pt modelId="{85EFE685-E97D-49C9-BD56-6BF75B4DB2EF}" type="sibTrans" cxnId="{B250C6E1-0306-434F-A12A-A904A6ED8E46}">
      <dgm:prSet/>
      <dgm:spPr/>
      <dgm:t>
        <a:bodyPr/>
        <a:lstStyle/>
        <a:p>
          <a:endParaRPr lang="ru-RU"/>
        </a:p>
      </dgm:t>
    </dgm:pt>
    <dgm:pt modelId="{C3BFE793-27FD-4524-B659-3266CBA8A0FB}">
      <dgm:prSet phldrT="[Текст]"/>
      <dgm:spPr/>
      <dgm:t>
        <a:bodyPr/>
        <a:lstStyle/>
        <a:p>
          <a:r>
            <a:rPr lang="ru-RU" dirty="0" err="1" smtClean="0"/>
            <a:t>Извещатель</a:t>
          </a:r>
          <a:r>
            <a:rPr lang="ru-RU" dirty="0" smtClean="0"/>
            <a:t> пожарный ручной (ИПР)</a:t>
          </a:r>
          <a:endParaRPr lang="ru-RU" dirty="0"/>
        </a:p>
      </dgm:t>
    </dgm:pt>
    <dgm:pt modelId="{CDAD8912-9E96-4760-8D64-31D7ACDB99AE}" type="parTrans" cxnId="{20A99A9C-FD83-4F9F-81C8-4C39E769627F}">
      <dgm:prSet/>
      <dgm:spPr/>
      <dgm:t>
        <a:bodyPr/>
        <a:lstStyle/>
        <a:p>
          <a:endParaRPr lang="ru-RU"/>
        </a:p>
      </dgm:t>
    </dgm:pt>
    <dgm:pt modelId="{62F4A451-872E-4D58-8BDD-E3FA0FD346D9}" type="sibTrans" cxnId="{20A99A9C-FD83-4F9F-81C8-4C39E769627F}">
      <dgm:prSet/>
      <dgm:spPr/>
      <dgm:t>
        <a:bodyPr/>
        <a:lstStyle/>
        <a:p>
          <a:endParaRPr lang="ru-RU"/>
        </a:p>
      </dgm:t>
    </dgm:pt>
    <dgm:pt modelId="{E435CD3A-A080-48C1-BB8A-9279AAA60732}">
      <dgm:prSet phldrT="[Текст]"/>
      <dgm:spPr/>
      <dgm:t>
        <a:bodyPr/>
        <a:lstStyle/>
        <a:p>
          <a:r>
            <a:rPr lang="ru-RU" dirty="0" smtClean="0"/>
            <a:t>Автоматические</a:t>
          </a:r>
          <a:endParaRPr lang="ru-RU" dirty="0"/>
        </a:p>
      </dgm:t>
    </dgm:pt>
    <dgm:pt modelId="{FCD20B8B-89C6-4F18-B415-032DC2D89F55}" type="parTrans" cxnId="{3B3D350D-840B-4511-A8F7-52BF1A4D48D4}">
      <dgm:prSet/>
      <dgm:spPr/>
      <dgm:t>
        <a:bodyPr/>
        <a:lstStyle/>
        <a:p>
          <a:endParaRPr lang="ru-RU"/>
        </a:p>
      </dgm:t>
    </dgm:pt>
    <dgm:pt modelId="{41C36A96-F359-4AD0-BF23-ED7062FDB714}" type="sibTrans" cxnId="{3B3D350D-840B-4511-A8F7-52BF1A4D48D4}">
      <dgm:prSet/>
      <dgm:spPr/>
      <dgm:t>
        <a:bodyPr/>
        <a:lstStyle/>
        <a:p>
          <a:endParaRPr lang="ru-RU"/>
        </a:p>
      </dgm:t>
    </dgm:pt>
    <dgm:pt modelId="{DBC471EB-B623-4DE7-9487-5EF612E44E57}">
      <dgm:prSet phldrT="[Текст]"/>
      <dgm:spPr/>
      <dgm:t>
        <a:bodyPr/>
        <a:lstStyle/>
        <a:p>
          <a:r>
            <a:rPr lang="ru-RU" dirty="0" err="1" smtClean="0"/>
            <a:t>Извещатель</a:t>
          </a:r>
          <a:r>
            <a:rPr lang="ru-RU" dirty="0" smtClean="0"/>
            <a:t> пожарный дымовой (ИПД)</a:t>
          </a:r>
          <a:endParaRPr lang="ru-RU" dirty="0"/>
        </a:p>
      </dgm:t>
    </dgm:pt>
    <dgm:pt modelId="{DA68DE9E-EBD4-4795-A373-E6D98FA151B5}" type="parTrans" cxnId="{1A7A6592-84DD-45B9-AA24-EB932FDCD4FC}">
      <dgm:prSet/>
      <dgm:spPr/>
      <dgm:t>
        <a:bodyPr/>
        <a:lstStyle/>
        <a:p>
          <a:endParaRPr lang="ru-RU"/>
        </a:p>
      </dgm:t>
    </dgm:pt>
    <dgm:pt modelId="{593A3230-C013-4036-8A3C-4D094395FF03}" type="sibTrans" cxnId="{1A7A6592-84DD-45B9-AA24-EB932FDCD4FC}">
      <dgm:prSet/>
      <dgm:spPr/>
      <dgm:t>
        <a:bodyPr/>
        <a:lstStyle/>
        <a:p>
          <a:endParaRPr lang="ru-RU"/>
        </a:p>
      </dgm:t>
    </dgm:pt>
    <dgm:pt modelId="{23B6D99F-96F2-4C29-B060-231301BAD8AC}">
      <dgm:prSet/>
      <dgm:spPr/>
      <dgm:t>
        <a:bodyPr/>
        <a:lstStyle/>
        <a:p>
          <a:r>
            <a:rPr lang="ru-RU" dirty="0" err="1" smtClean="0"/>
            <a:t>Извещатель</a:t>
          </a:r>
          <a:r>
            <a:rPr lang="ru-RU" dirty="0" smtClean="0"/>
            <a:t> пожарный тепловой(ИПТ)</a:t>
          </a:r>
          <a:endParaRPr lang="ru-RU" dirty="0"/>
        </a:p>
      </dgm:t>
    </dgm:pt>
    <dgm:pt modelId="{D7734EDD-1A44-4831-BC79-192977F00243}" type="parTrans" cxnId="{849B50A6-36D6-43EE-9FD0-B681B417E1A9}">
      <dgm:prSet/>
      <dgm:spPr/>
      <dgm:t>
        <a:bodyPr/>
        <a:lstStyle/>
        <a:p>
          <a:endParaRPr lang="ru-RU"/>
        </a:p>
      </dgm:t>
    </dgm:pt>
    <dgm:pt modelId="{5FB73699-707D-4814-B7AA-2E2F27932853}" type="sibTrans" cxnId="{849B50A6-36D6-43EE-9FD0-B681B417E1A9}">
      <dgm:prSet/>
      <dgm:spPr/>
      <dgm:t>
        <a:bodyPr/>
        <a:lstStyle/>
        <a:p>
          <a:endParaRPr lang="ru-RU"/>
        </a:p>
      </dgm:t>
    </dgm:pt>
    <dgm:pt modelId="{424671E2-0754-4F33-A992-9BF276BDB56A}">
      <dgm:prSet/>
      <dgm:spPr/>
      <dgm:t>
        <a:bodyPr/>
        <a:lstStyle/>
        <a:p>
          <a:r>
            <a:rPr lang="ru-RU" dirty="0" smtClean="0"/>
            <a:t>Датчик газа</a:t>
          </a:r>
          <a:endParaRPr lang="ru-RU" dirty="0"/>
        </a:p>
      </dgm:t>
    </dgm:pt>
    <dgm:pt modelId="{3FD62351-10D5-4EA8-A3D8-032628ED9469}" type="parTrans" cxnId="{0025B418-FCC3-43A8-A4EC-5E57CD419514}">
      <dgm:prSet/>
      <dgm:spPr/>
      <dgm:t>
        <a:bodyPr/>
        <a:lstStyle/>
        <a:p>
          <a:endParaRPr lang="ru-RU"/>
        </a:p>
      </dgm:t>
    </dgm:pt>
    <dgm:pt modelId="{64A433E9-46A3-4501-8284-8A9A60FA4207}" type="sibTrans" cxnId="{0025B418-FCC3-43A8-A4EC-5E57CD419514}">
      <dgm:prSet/>
      <dgm:spPr/>
      <dgm:t>
        <a:bodyPr/>
        <a:lstStyle/>
        <a:p>
          <a:endParaRPr lang="ru-RU"/>
        </a:p>
      </dgm:t>
    </dgm:pt>
    <dgm:pt modelId="{29BE25C0-8864-4391-AED0-D2263624030B}" type="pres">
      <dgm:prSet presAssocID="{E3337D45-F555-4740-8D24-7DBF1927FB29}" presName="hierChild1" presStyleCnt="0">
        <dgm:presLayoutVars>
          <dgm:chPref val="1"/>
          <dgm:dir/>
          <dgm:animOne val="branch"/>
          <dgm:animLvl val="lvl"/>
          <dgm:resizeHandles/>
        </dgm:presLayoutVars>
      </dgm:prSet>
      <dgm:spPr/>
      <dgm:t>
        <a:bodyPr/>
        <a:lstStyle/>
        <a:p>
          <a:endParaRPr lang="ru-RU"/>
        </a:p>
      </dgm:t>
    </dgm:pt>
    <dgm:pt modelId="{BD3E54B1-C50A-4028-AEA4-D6E688737341}" type="pres">
      <dgm:prSet presAssocID="{80E0494B-ACA0-4EA9-BED3-553A362AD930}" presName="hierRoot1" presStyleCnt="0"/>
      <dgm:spPr/>
    </dgm:pt>
    <dgm:pt modelId="{8C97E9E8-9416-49F1-A287-E8CE79DFCC67}" type="pres">
      <dgm:prSet presAssocID="{80E0494B-ACA0-4EA9-BED3-553A362AD930}" presName="composite" presStyleCnt="0"/>
      <dgm:spPr/>
    </dgm:pt>
    <dgm:pt modelId="{5D726D05-F8CA-47D7-BB6C-BAB2242DF0FC}" type="pres">
      <dgm:prSet presAssocID="{80E0494B-ACA0-4EA9-BED3-553A362AD930}" presName="background" presStyleLbl="node0" presStyleIdx="0" presStyleCnt="1"/>
      <dgm:spPr/>
    </dgm:pt>
    <dgm:pt modelId="{05332C41-4A6C-4BFC-BB8C-0159AEE03BE0}" type="pres">
      <dgm:prSet presAssocID="{80E0494B-ACA0-4EA9-BED3-553A362AD930}" presName="text" presStyleLbl="fgAcc0" presStyleIdx="0" presStyleCnt="1">
        <dgm:presLayoutVars>
          <dgm:chPref val="3"/>
        </dgm:presLayoutVars>
      </dgm:prSet>
      <dgm:spPr/>
      <dgm:t>
        <a:bodyPr/>
        <a:lstStyle/>
        <a:p>
          <a:endParaRPr lang="ru-RU"/>
        </a:p>
      </dgm:t>
    </dgm:pt>
    <dgm:pt modelId="{08A1B498-AE71-442D-986F-77B6AD1AB515}" type="pres">
      <dgm:prSet presAssocID="{80E0494B-ACA0-4EA9-BED3-553A362AD930}" presName="hierChild2" presStyleCnt="0"/>
      <dgm:spPr/>
    </dgm:pt>
    <dgm:pt modelId="{C0CAD881-AA4A-412E-879E-53EFBCBDBACF}" type="pres">
      <dgm:prSet presAssocID="{7C96FFA1-D38A-499E-A84B-025245A7C8A9}" presName="Name10" presStyleLbl="parChTrans1D2" presStyleIdx="0" presStyleCnt="2"/>
      <dgm:spPr/>
      <dgm:t>
        <a:bodyPr/>
        <a:lstStyle/>
        <a:p>
          <a:endParaRPr lang="ru-RU"/>
        </a:p>
      </dgm:t>
    </dgm:pt>
    <dgm:pt modelId="{5E6F09A6-DB07-487C-9073-EB8F38969FE0}" type="pres">
      <dgm:prSet presAssocID="{E9985B2B-72B2-417B-BC12-6D254073BDA2}" presName="hierRoot2" presStyleCnt="0"/>
      <dgm:spPr/>
    </dgm:pt>
    <dgm:pt modelId="{D47A44D9-27EC-4BC0-9183-934DC4CB59AE}" type="pres">
      <dgm:prSet presAssocID="{E9985B2B-72B2-417B-BC12-6D254073BDA2}" presName="composite2" presStyleCnt="0"/>
      <dgm:spPr/>
    </dgm:pt>
    <dgm:pt modelId="{7770128A-70BE-44EC-B8B9-320BA1455F5A}" type="pres">
      <dgm:prSet presAssocID="{E9985B2B-72B2-417B-BC12-6D254073BDA2}" presName="background2" presStyleLbl="node2" presStyleIdx="0" presStyleCnt="2"/>
      <dgm:spPr/>
    </dgm:pt>
    <dgm:pt modelId="{6E7F5580-1316-4E51-B8EB-3D86B1BC02A0}" type="pres">
      <dgm:prSet presAssocID="{E9985B2B-72B2-417B-BC12-6D254073BDA2}" presName="text2" presStyleLbl="fgAcc2" presStyleIdx="0" presStyleCnt="2" custLinFactNeighborX="-2284" custLinFactNeighborY="1969">
        <dgm:presLayoutVars>
          <dgm:chPref val="3"/>
        </dgm:presLayoutVars>
      </dgm:prSet>
      <dgm:spPr/>
      <dgm:t>
        <a:bodyPr/>
        <a:lstStyle/>
        <a:p>
          <a:endParaRPr lang="ru-RU"/>
        </a:p>
      </dgm:t>
    </dgm:pt>
    <dgm:pt modelId="{530D4520-B5AD-454E-8A0A-5E3431EDCE91}" type="pres">
      <dgm:prSet presAssocID="{E9985B2B-72B2-417B-BC12-6D254073BDA2}" presName="hierChild3" presStyleCnt="0"/>
      <dgm:spPr/>
    </dgm:pt>
    <dgm:pt modelId="{9858C4EF-A8B2-4B42-91E7-A83DC8E0B250}" type="pres">
      <dgm:prSet presAssocID="{CDAD8912-9E96-4760-8D64-31D7ACDB99AE}" presName="Name17" presStyleLbl="parChTrans1D3" presStyleIdx="0" presStyleCnt="4"/>
      <dgm:spPr/>
      <dgm:t>
        <a:bodyPr/>
        <a:lstStyle/>
        <a:p>
          <a:endParaRPr lang="ru-RU"/>
        </a:p>
      </dgm:t>
    </dgm:pt>
    <dgm:pt modelId="{05BF58E1-AAD9-4B9A-810A-EFEB49006D08}" type="pres">
      <dgm:prSet presAssocID="{C3BFE793-27FD-4524-B659-3266CBA8A0FB}" presName="hierRoot3" presStyleCnt="0"/>
      <dgm:spPr/>
    </dgm:pt>
    <dgm:pt modelId="{E8D85D1C-98ED-4BAD-B9F3-478DC7DACBBD}" type="pres">
      <dgm:prSet presAssocID="{C3BFE793-27FD-4524-B659-3266CBA8A0FB}" presName="composite3" presStyleCnt="0"/>
      <dgm:spPr/>
    </dgm:pt>
    <dgm:pt modelId="{F3E3B709-948B-4416-9774-6C8B9DD7A481}" type="pres">
      <dgm:prSet presAssocID="{C3BFE793-27FD-4524-B659-3266CBA8A0FB}" presName="background3" presStyleLbl="node3" presStyleIdx="0" presStyleCnt="4"/>
      <dgm:spPr/>
    </dgm:pt>
    <dgm:pt modelId="{1A725DD7-8E06-4F66-AE53-DA417EE4EB1B}" type="pres">
      <dgm:prSet presAssocID="{C3BFE793-27FD-4524-B659-3266CBA8A0FB}" presName="text3" presStyleLbl="fgAcc3" presStyleIdx="0" presStyleCnt="4" custLinFactNeighborX="-2284" custLinFactNeighborY="-5497">
        <dgm:presLayoutVars>
          <dgm:chPref val="3"/>
        </dgm:presLayoutVars>
      </dgm:prSet>
      <dgm:spPr/>
      <dgm:t>
        <a:bodyPr/>
        <a:lstStyle/>
        <a:p>
          <a:endParaRPr lang="ru-RU"/>
        </a:p>
      </dgm:t>
    </dgm:pt>
    <dgm:pt modelId="{10B26CD9-9C5C-4EE9-A66C-CA57938AD65E}" type="pres">
      <dgm:prSet presAssocID="{C3BFE793-27FD-4524-B659-3266CBA8A0FB}" presName="hierChild4" presStyleCnt="0"/>
      <dgm:spPr/>
    </dgm:pt>
    <dgm:pt modelId="{CAAC71ED-3ED5-4859-9DEA-28803394068C}" type="pres">
      <dgm:prSet presAssocID="{FCD20B8B-89C6-4F18-B415-032DC2D89F55}" presName="Name10" presStyleLbl="parChTrans1D2" presStyleIdx="1" presStyleCnt="2"/>
      <dgm:spPr/>
      <dgm:t>
        <a:bodyPr/>
        <a:lstStyle/>
        <a:p>
          <a:endParaRPr lang="ru-RU"/>
        </a:p>
      </dgm:t>
    </dgm:pt>
    <dgm:pt modelId="{62CE0B61-1984-4EDB-B3A4-4CA07FE4811E}" type="pres">
      <dgm:prSet presAssocID="{E435CD3A-A080-48C1-BB8A-9279AAA60732}" presName="hierRoot2" presStyleCnt="0"/>
      <dgm:spPr/>
    </dgm:pt>
    <dgm:pt modelId="{99D0D90F-F132-4FD0-8BE1-50AB24282341}" type="pres">
      <dgm:prSet presAssocID="{E435CD3A-A080-48C1-BB8A-9279AAA60732}" presName="composite2" presStyleCnt="0"/>
      <dgm:spPr/>
    </dgm:pt>
    <dgm:pt modelId="{6854F799-17FB-41C5-BA42-026D3DF44949}" type="pres">
      <dgm:prSet presAssocID="{E435CD3A-A080-48C1-BB8A-9279AAA60732}" presName="background2" presStyleLbl="node2" presStyleIdx="1" presStyleCnt="2"/>
      <dgm:spPr/>
    </dgm:pt>
    <dgm:pt modelId="{FCB6AC33-0818-4C0E-A91D-BE59A3DF98AC}" type="pres">
      <dgm:prSet presAssocID="{E435CD3A-A080-48C1-BB8A-9279AAA60732}" presName="text2" presStyleLbl="fgAcc2" presStyleIdx="1" presStyleCnt="2" custLinFactNeighborX="-4118" custLinFactNeighborY="-4618">
        <dgm:presLayoutVars>
          <dgm:chPref val="3"/>
        </dgm:presLayoutVars>
      </dgm:prSet>
      <dgm:spPr/>
      <dgm:t>
        <a:bodyPr/>
        <a:lstStyle/>
        <a:p>
          <a:endParaRPr lang="ru-RU"/>
        </a:p>
      </dgm:t>
    </dgm:pt>
    <dgm:pt modelId="{98E0B8EC-BB9C-4A02-98D8-DA71C890EE3D}" type="pres">
      <dgm:prSet presAssocID="{E435CD3A-A080-48C1-BB8A-9279AAA60732}" presName="hierChild3" presStyleCnt="0"/>
      <dgm:spPr/>
    </dgm:pt>
    <dgm:pt modelId="{C9B33CFF-EF25-4BD0-AF35-CE63F8EDC198}" type="pres">
      <dgm:prSet presAssocID="{DA68DE9E-EBD4-4795-A373-E6D98FA151B5}" presName="Name17" presStyleLbl="parChTrans1D3" presStyleIdx="1" presStyleCnt="4"/>
      <dgm:spPr/>
      <dgm:t>
        <a:bodyPr/>
        <a:lstStyle/>
        <a:p>
          <a:endParaRPr lang="ru-RU"/>
        </a:p>
      </dgm:t>
    </dgm:pt>
    <dgm:pt modelId="{84259087-C516-4C24-9CCA-F3AA9C7C6FF9}" type="pres">
      <dgm:prSet presAssocID="{DBC471EB-B623-4DE7-9487-5EF612E44E57}" presName="hierRoot3" presStyleCnt="0"/>
      <dgm:spPr/>
    </dgm:pt>
    <dgm:pt modelId="{AEDE4C4D-5C7E-49D4-9584-C52E1051C105}" type="pres">
      <dgm:prSet presAssocID="{DBC471EB-B623-4DE7-9487-5EF612E44E57}" presName="composite3" presStyleCnt="0"/>
      <dgm:spPr/>
    </dgm:pt>
    <dgm:pt modelId="{8BFAF0E8-39C2-4E3A-B1F3-2D5C3F692111}" type="pres">
      <dgm:prSet presAssocID="{DBC471EB-B623-4DE7-9487-5EF612E44E57}" presName="background3" presStyleLbl="node3" presStyleIdx="1" presStyleCnt="4"/>
      <dgm:spPr/>
    </dgm:pt>
    <dgm:pt modelId="{C0935C59-3E49-48A3-992F-9B8B10D3894C}" type="pres">
      <dgm:prSet presAssocID="{DBC471EB-B623-4DE7-9487-5EF612E44E57}" presName="text3" presStyleLbl="fgAcc3" presStyleIdx="1" presStyleCnt="4" custLinFactNeighborX="-3201" custLinFactNeighborY="1090">
        <dgm:presLayoutVars>
          <dgm:chPref val="3"/>
        </dgm:presLayoutVars>
      </dgm:prSet>
      <dgm:spPr/>
      <dgm:t>
        <a:bodyPr/>
        <a:lstStyle/>
        <a:p>
          <a:endParaRPr lang="ru-RU"/>
        </a:p>
      </dgm:t>
    </dgm:pt>
    <dgm:pt modelId="{92E31DAB-0210-4BE8-8B8F-AA6C2F9C708E}" type="pres">
      <dgm:prSet presAssocID="{DBC471EB-B623-4DE7-9487-5EF612E44E57}" presName="hierChild4" presStyleCnt="0"/>
      <dgm:spPr/>
    </dgm:pt>
    <dgm:pt modelId="{3C89E783-8956-4F25-AB6E-FB45A6CE632E}" type="pres">
      <dgm:prSet presAssocID="{D7734EDD-1A44-4831-BC79-192977F00243}" presName="Name17" presStyleLbl="parChTrans1D3" presStyleIdx="2" presStyleCnt="4"/>
      <dgm:spPr/>
      <dgm:t>
        <a:bodyPr/>
        <a:lstStyle/>
        <a:p>
          <a:endParaRPr lang="ru-RU"/>
        </a:p>
      </dgm:t>
    </dgm:pt>
    <dgm:pt modelId="{62D260ED-8CF2-4F04-9828-0B16BD7B846D}" type="pres">
      <dgm:prSet presAssocID="{23B6D99F-96F2-4C29-B060-231301BAD8AC}" presName="hierRoot3" presStyleCnt="0"/>
      <dgm:spPr/>
    </dgm:pt>
    <dgm:pt modelId="{EFD20EFC-388E-4258-AC1D-0943DB53DE33}" type="pres">
      <dgm:prSet presAssocID="{23B6D99F-96F2-4C29-B060-231301BAD8AC}" presName="composite3" presStyleCnt="0"/>
      <dgm:spPr/>
    </dgm:pt>
    <dgm:pt modelId="{0DC7E3E8-3DE3-4832-8A83-DB29EADA16BD}" type="pres">
      <dgm:prSet presAssocID="{23B6D99F-96F2-4C29-B060-231301BAD8AC}" presName="background3" presStyleLbl="node3" presStyleIdx="2" presStyleCnt="4"/>
      <dgm:spPr/>
    </dgm:pt>
    <dgm:pt modelId="{707301F0-5D1D-463F-A6F1-6B33448465C0}" type="pres">
      <dgm:prSet presAssocID="{23B6D99F-96F2-4C29-B060-231301BAD8AC}" presName="text3" presStyleLbl="fgAcc3" presStyleIdx="2" presStyleCnt="4" custLinFactNeighborX="-4118" custLinFactNeighborY="1090">
        <dgm:presLayoutVars>
          <dgm:chPref val="3"/>
        </dgm:presLayoutVars>
      </dgm:prSet>
      <dgm:spPr/>
      <dgm:t>
        <a:bodyPr/>
        <a:lstStyle/>
        <a:p>
          <a:endParaRPr lang="ru-RU"/>
        </a:p>
      </dgm:t>
    </dgm:pt>
    <dgm:pt modelId="{79DCDD9F-80DC-42DA-8A56-77E890C9CC35}" type="pres">
      <dgm:prSet presAssocID="{23B6D99F-96F2-4C29-B060-231301BAD8AC}" presName="hierChild4" presStyleCnt="0"/>
      <dgm:spPr/>
    </dgm:pt>
    <dgm:pt modelId="{3DAC06F2-F083-429E-B7EC-64220F09A02C}" type="pres">
      <dgm:prSet presAssocID="{3FD62351-10D5-4EA8-A3D8-032628ED9469}" presName="Name17" presStyleLbl="parChTrans1D3" presStyleIdx="3" presStyleCnt="4"/>
      <dgm:spPr/>
      <dgm:t>
        <a:bodyPr/>
        <a:lstStyle/>
        <a:p>
          <a:endParaRPr lang="ru-RU"/>
        </a:p>
      </dgm:t>
    </dgm:pt>
    <dgm:pt modelId="{CDD66BCC-40C3-4B82-9B04-41322A01D7EB}" type="pres">
      <dgm:prSet presAssocID="{424671E2-0754-4F33-A992-9BF276BDB56A}" presName="hierRoot3" presStyleCnt="0"/>
      <dgm:spPr/>
    </dgm:pt>
    <dgm:pt modelId="{EF7EA9B4-9459-4A8E-B52A-789AEF171A49}" type="pres">
      <dgm:prSet presAssocID="{424671E2-0754-4F33-A992-9BF276BDB56A}" presName="composite3" presStyleCnt="0"/>
      <dgm:spPr/>
    </dgm:pt>
    <dgm:pt modelId="{BE0043E6-92DD-4179-9609-5935F7FAFF19}" type="pres">
      <dgm:prSet presAssocID="{424671E2-0754-4F33-A992-9BF276BDB56A}" presName="background3" presStyleLbl="node3" presStyleIdx="3" presStyleCnt="4"/>
      <dgm:spPr/>
    </dgm:pt>
    <dgm:pt modelId="{95BC4D3E-F4DF-49B1-8DF7-5BE2E375476F}" type="pres">
      <dgm:prSet presAssocID="{424671E2-0754-4F33-A992-9BF276BDB56A}" presName="text3" presStyleLbl="fgAcc3" presStyleIdx="3" presStyleCnt="4">
        <dgm:presLayoutVars>
          <dgm:chPref val="3"/>
        </dgm:presLayoutVars>
      </dgm:prSet>
      <dgm:spPr/>
      <dgm:t>
        <a:bodyPr/>
        <a:lstStyle/>
        <a:p>
          <a:endParaRPr lang="ru-RU"/>
        </a:p>
      </dgm:t>
    </dgm:pt>
    <dgm:pt modelId="{62C69235-5F1A-4DD6-B421-0B1F8A93D7FA}" type="pres">
      <dgm:prSet presAssocID="{424671E2-0754-4F33-A992-9BF276BDB56A}" presName="hierChild4" presStyleCnt="0"/>
      <dgm:spPr/>
    </dgm:pt>
  </dgm:ptLst>
  <dgm:cxnLst>
    <dgm:cxn modelId="{1A7A6592-84DD-45B9-AA24-EB932FDCD4FC}" srcId="{E435CD3A-A080-48C1-BB8A-9279AAA60732}" destId="{DBC471EB-B623-4DE7-9487-5EF612E44E57}" srcOrd="0" destOrd="0" parTransId="{DA68DE9E-EBD4-4795-A373-E6D98FA151B5}" sibTransId="{593A3230-C013-4036-8A3C-4D094395FF03}"/>
    <dgm:cxn modelId="{95E01FC1-135A-4B9D-A25C-8C60F9D5406B}" type="presOf" srcId="{FCD20B8B-89C6-4F18-B415-032DC2D89F55}" destId="{CAAC71ED-3ED5-4859-9DEA-28803394068C}" srcOrd="0" destOrd="0" presId="urn:microsoft.com/office/officeart/2005/8/layout/hierarchy1"/>
    <dgm:cxn modelId="{E66DBCCC-B07C-4505-992E-9EC9F14B4F55}" type="presOf" srcId="{23B6D99F-96F2-4C29-B060-231301BAD8AC}" destId="{707301F0-5D1D-463F-A6F1-6B33448465C0}" srcOrd="0" destOrd="0" presId="urn:microsoft.com/office/officeart/2005/8/layout/hierarchy1"/>
    <dgm:cxn modelId="{3B3D350D-840B-4511-A8F7-52BF1A4D48D4}" srcId="{80E0494B-ACA0-4EA9-BED3-553A362AD930}" destId="{E435CD3A-A080-48C1-BB8A-9279AAA60732}" srcOrd="1" destOrd="0" parTransId="{FCD20B8B-89C6-4F18-B415-032DC2D89F55}" sibTransId="{41C36A96-F359-4AD0-BF23-ED7062FDB714}"/>
    <dgm:cxn modelId="{849B50A6-36D6-43EE-9FD0-B681B417E1A9}" srcId="{E435CD3A-A080-48C1-BB8A-9279AAA60732}" destId="{23B6D99F-96F2-4C29-B060-231301BAD8AC}" srcOrd="1" destOrd="0" parTransId="{D7734EDD-1A44-4831-BC79-192977F00243}" sibTransId="{5FB73699-707D-4814-B7AA-2E2F27932853}"/>
    <dgm:cxn modelId="{C631FFFF-1385-4E28-9A5E-9ADDA179BDD1}" type="presOf" srcId="{C3BFE793-27FD-4524-B659-3266CBA8A0FB}" destId="{1A725DD7-8E06-4F66-AE53-DA417EE4EB1B}" srcOrd="0" destOrd="0" presId="urn:microsoft.com/office/officeart/2005/8/layout/hierarchy1"/>
    <dgm:cxn modelId="{B250C6E1-0306-434F-A12A-A904A6ED8E46}" srcId="{80E0494B-ACA0-4EA9-BED3-553A362AD930}" destId="{E9985B2B-72B2-417B-BC12-6D254073BDA2}" srcOrd="0" destOrd="0" parTransId="{7C96FFA1-D38A-499E-A84B-025245A7C8A9}" sibTransId="{85EFE685-E97D-49C9-BD56-6BF75B4DB2EF}"/>
    <dgm:cxn modelId="{0D5EC8FC-E4DF-4444-9142-41B1A48BB323}" type="presOf" srcId="{D7734EDD-1A44-4831-BC79-192977F00243}" destId="{3C89E783-8956-4F25-AB6E-FB45A6CE632E}" srcOrd="0" destOrd="0" presId="urn:microsoft.com/office/officeart/2005/8/layout/hierarchy1"/>
    <dgm:cxn modelId="{E7D07A34-3C83-4BA0-B749-0A3D8B1FEBB0}" type="presOf" srcId="{E9985B2B-72B2-417B-BC12-6D254073BDA2}" destId="{6E7F5580-1316-4E51-B8EB-3D86B1BC02A0}" srcOrd="0" destOrd="0" presId="urn:microsoft.com/office/officeart/2005/8/layout/hierarchy1"/>
    <dgm:cxn modelId="{20A99A9C-FD83-4F9F-81C8-4C39E769627F}" srcId="{E9985B2B-72B2-417B-BC12-6D254073BDA2}" destId="{C3BFE793-27FD-4524-B659-3266CBA8A0FB}" srcOrd="0" destOrd="0" parTransId="{CDAD8912-9E96-4760-8D64-31D7ACDB99AE}" sibTransId="{62F4A451-872E-4D58-8BDD-E3FA0FD346D9}"/>
    <dgm:cxn modelId="{0025B418-FCC3-43A8-A4EC-5E57CD419514}" srcId="{E435CD3A-A080-48C1-BB8A-9279AAA60732}" destId="{424671E2-0754-4F33-A992-9BF276BDB56A}" srcOrd="2" destOrd="0" parTransId="{3FD62351-10D5-4EA8-A3D8-032628ED9469}" sibTransId="{64A433E9-46A3-4501-8284-8A9A60FA4207}"/>
    <dgm:cxn modelId="{CF9D0FB7-8EF0-44EE-8E9B-34D7D879DC8F}" srcId="{E3337D45-F555-4740-8D24-7DBF1927FB29}" destId="{80E0494B-ACA0-4EA9-BED3-553A362AD930}" srcOrd="0" destOrd="0" parTransId="{055D5F56-DDAB-4CA0-B27F-1849656F0F11}" sibTransId="{0B3C8085-06BA-4942-A1BC-B81BD7E70C7A}"/>
    <dgm:cxn modelId="{2FA90F5E-773A-49C6-8C54-F0D4FE1B8A32}" type="presOf" srcId="{DBC471EB-B623-4DE7-9487-5EF612E44E57}" destId="{C0935C59-3E49-48A3-992F-9B8B10D3894C}" srcOrd="0" destOrd="0" presId="urn:microsoft.com/office/officeart/2005/8/layout/hierarchy1"/>
    <dgm:cxn modelId="{8D55430F-85FB-476E-AA1B-FBA6A7696801}" type="presOf" srcId="{E435CD3A-A080-48C1-BB8A-9279AAA60732}" destId="{FCB6AC33-0818-4C0E-A91D-BE59A3DF98AC}" srcOrd="0" destOrd="0" presId="urn:microsoft.com/office/officeart/2005/8/layout/hierarchy1"/>
    <dgm:cxn modelId="{79D4BCAF-C329-4D50-BBB6-B02B9DDD7616}" type="presOf" srcId="{DA68DE9E-EBD4-4795-A373-E6D98FA151B5}" destId="{C9B33CFF-EF25-4BD0-AF35-CE63F8EDC198}" srcOrd="0" destOrd="0" presId="urn:microsoft.com/office/officeart/2005/8/layout/hierarchy1"/>
    <dgm:cxn modelId="{BAD515B9-77C9-4A18-B90F-9975E3E7DF1D}" type="presOf" srcId="{E3337D45-F555-4740-8D24-7DBF1927FB29}" destId="{29BE25C0-8864-4391-AED0-D2263624030B}" srcOrd="0" destOrd="0" presId="urn:microsoft.com/office/officeart/2005/8/layout/hierarchy1"/>
    <dgm:cxn modelId="{08861D47-C183-4C63-851E-4C67002030D7}" type="presOf" srcId="{3FD62351-10D5-4EA8-A3D8-032628ED9469}" destId="{3DAC06F2-F083-429E-B7EC-64220F09A02C}" srcOrd="0" destOrd="0" presId="urn:microsoft.com/office/officeart/2005/8/layout/hierarchy1"/>
    <dgm:cxn modelId="{C919C6CC-8398-4648-9688-D7096168B060}" type="presOf" srcId="{80E0494B-ACA0-4EA9-BED3-553A362AD930}" destId="{05332C41-4A6C-4BFC-BB8C-0159AEE03BE0}" srcOrd="0" destOrd="0" presId="urn:microsoft.com/office/officeart/2005/8/layout/hierarchy1"/>
    <dgm:cxn modelId="{DEEADD3B-980E-4118-A502-DC532F32947E}" type="presOf" srcId="{7C96FFA1-D38A-499E-A84B-025245A7C8A9}" destId="{C0CAD881-AA4A-412E-879E-53EFBCBDBACF}" srcOrd="0" destOrd="0" presId="urn:microsoft.com/office/officeart/2005/8/layout/hierarchy1"/>
    <dgm:cxn modelId="{A56AFDE3-F93D-4FA8-951D-5E20834271CB}" type="presOf" srcId="{424671E2-0754-4F33-A992-9BF276BDB56A}" destId="{95BC4D3E-F4DF-49B1-8DF7-5BE2E375476F}" srcOrd="0" destOrd="0" presId="urn:microsoft.com/office/officeart/2005/8/layout/hierarchy1"/>
    <dgm:cxn modelId="{AA59594A-5BE1-45EB-82A3-38021C4BF201}" type="presOf" srcId="{CDAD8912-9E96-4760-8D64-31D7ACDB99AE}" destId="{9858C4EF-A8B2-4B42-91E7-A83DC8E0B250}" srcOrd="0" destOrd="0" presId="urn:microsoft.com/office/officeart/2005/8/layout/hierarchy1"/>
    <dgm:cxn modelId="{3233CDE2-5BBD-4445-A2ED-E728497A171C}" type="presParOf" srcId="{29BE25C0-8864-4391-AED0-D2263624030B}" destId="{BD3E54B1-C50A-4028-AEA4-D6E688737341}" srcOrd="0" destOrd="0" presId="urn:microsoft.com/office/officeart/2005/8/layout/hierarchy1"/>
    <dgm:cxn modelId="{B42B0556-7414-4B84-901F-CF9AEE002290}" type="presParOf" srcId="{BD3E54B1-C50A-4028-AEA4-D6E688737341}" destId="{8C97E9E8-9416-49F1-A287-E8CE79DFCC67}" srcOrd="0" destOrd="0" presId="urn:microsoft.com/office/officeart/2005/8/layout/hierarchy1"/>
    <dgm:cxn modelId="{02529D20-BDD6-4D4B-989A-93A21DA70DC6}" type="presParOf" srcId="{8C97E9E8-9416-49F1-A287-E8CE79DFCC67}" destId="{5D726D05-F8CA-47D7-BB6C-BAB2242DF0FC}" srcOrd="0" destOrd="0" presId="urn:microsoft.com/office/officeart/2005/8/layout/hierarchy1"/>
    <dgm:cxn modelId="{047AE88E-5439-4743-A0C9-143617BC5465}" type="presParOf" srcId="{8C97E9E8-9416-49F1-A287-E8CE79DFCC67}" destId="{05332C41-4A6C-4BFC-BB8C-0159AEE03BE0}" srcOrd="1" destOrd="0" presId="urn:microsoft.com/office/officeart/2005/8/layout/hierarchy1"/>
    <dgm:cxn modelId="{9483FFC1-9897-4293-ACA6-AEFE36DF8A1B}" type="presParOf" srcId="{BD3E54B1-C50A-4028-AEA4-D6E688737341}" destId="{08A1B498-AE71-442D-986F-77B6AD1AB515}" srcOrd="1" destOrd="0" presId="urn:microsoft.com/office/officeart/2005/8/layout/hierarchy1"/>
    <dgm:cxn modelId="{A92239A1-130B-4228-A600-6C1691F1E6F7}" type="presParOf" srcId="{08A1B498-AE71-442D-986F-77B6AD1AB515}" destId="{C0CAD881-AA4A-412E-879E-53EFBCBDBACF}" srcOrd="0" destOrd="0" presId="urn:microsoft.com/office/officeart/2005/8/layout/hierarchy1"/>
    <dgm:cxn modelId="{969B38F4-74E1-4CD8-BFA5-217DF8E112B3}" type="presParOf" srcId="{08A1B498-AE71-442D-986F-77B6AD1AB515}" destId="{5E6F09A6-DB07-487C-9073-EB8F38969FE0}" srcOrd="1" destOrd="0" presId="urn:microsoft.com/office/officeart/2005/8/layout/hierarchy1"/>
    <dgm:cxn modelId="{3399E37A-D6D3-437E-B507-C702BF001A59}" type="presParOf" srcId="{5E6F09A6-DB07-487C-9073-EB8F38969FE0}" destId="{D47A44D9-27EC-4BC0-9183-934DC4CB59AE}" srcOrd="0" destOrd="0" presId="urn:microsoft.com/office/officeart/2005/8/layout/hierarchy1"/>
    <dgm:cxn modelId="{5A24A5FA-434D-41C7-99D4-E9EDB84BBC2D}" type="presParOf" srcId="{D47A44D9-27EC-4BC0-9183-934DC4CB59AE}" destId="{7770128A-70BE-44EC-B8B9-320BA1455F5A}" srcOrd="0" destOrd="0" presId="urn:microsoft.com/office/officeart/2005/8/layout/hierarchy1"/>
    <dgm:cxn modelId="{72A33463-5C80-48C8-AD8B-3725E4132883}" type="presParOf" srcId="{D47A44D9-27EC-4BC0-9183-934DC4CB59AE}" destId="{6E7F5580-1316-4E51-B8EB-3D86B1BC02A0}" srcOrd="1" destOrd="0" presId="urn:microsoft.com/office/officeart/2005/8/layout/hierarchy1"/>
    <dgm:cxn modelId="{BFA57500-C92D-43E6-8131-E9F7B90FE7D0}" type="presParOf" srcId="{5E6F09A6-DB07-487C-9073-EB8F38969FE0}" destId="{530D4520-B5AD-454E-8A0A-5E3431EDCE91}" srcOrd="1" destOrd="0" presId="urn:microsoft.com/office/officeart/2005/8/layout/hierarchy1"/>
    <dgm:cxn modelId="{C29522C2-0495-4C5D-B7D9-6A6310D01645}" type="presParOf" srcId="{530D4520-B5AD-454E-8A0A-5E3431EDCE91}" destId="{9858C4EF-A8B2-4B42-91E7-A83DC8E0B250}" srcOrd="0" destOrd="0" presId="urn:microsoft.com/office/officeart/2005/8/layout/hierarchy1"/>
    <dgm:cxn modelId="{0BE78B3B-7266-4369-A139-FB961728F5B9}" type="presParOf" srcId="{530D4520-B5AD-454E-8A0A-5E3431EDCE91}" destId="{05BF58E1-AAD9-4B9A-810A-EFEB49006D08}" srcOrd="1" destOrd="0" presId="urn:microsoft.com/office/officeart/2005/8/layout/hierarchy1"/>
    <dgm:cxn modelId="{100DF502-7484-49BB-A3D5-D4A769BA7874}" type="presParOf" srcId="{05BF58E1-AAD9-4B9A-810A-EFEB49006D08}" destId="{E8D85D1C-98ED-4BAD-B9F3-478DC7DACBBD}" srcOrd="0" destOrd="0" presId="urn:microsoft.com/office/officeart/2005/8/layout/hierarchy1"/>
    <dgm:cxn modelId="{7F5F4589-115D-4E0C-8436-0BBE9B41FE64}" type="presParOf" srcId="{E8D85D1C-98ED-4BAD-B9F3-478DC7DACBBD}" destId="{F3E3B709-948B-4416-9774-6C8B9DD7A481}" srcOrd="0" destOrd="0" presId="urn:microsoft.com/office/officeart/2005/8/layout/hierarchy1"/>
    <dgm:cxn modelId="{0340E737-E5A1-4BB1-B7A5-3CD425ADEDD2}" type="presParOf" srcId="{E8D85D1C-98ED-4BAD-B9F3-478DC7DACBBD}" destId="{1A725DD7-8E06-4F66-AE53-DA417EE4EB1B}" srcOrd="1" destOrd="0" presId="urn:microsoft.com/office/officeart/2005/8/layout/hierarchy1"/>
    <dgm:cxn modelId="{740367A7-1778-46F2-A208-3E86894E3E21}" type="presParOf" srcId="{05BF58E1-AAD9-4B9A-810A-EFEB49006D08}" destId="{10B26CD9-9C5C-4EE9-A66C-CA57938AD65E}" srcOrd="1" destOrd="0" presId="urn:microsoft.com/office/officeart/2005/8/layout/hierarchy1"/>
    <dgm:cxn modelId="{E9F94DC5-9D78-4654-B3F8-4E6E2A7AFBC0}" type="presParOf" srcId="{08A1B498-AE71-442D-986F-77B6AD1AB515}" destId="{CAAC71ED-3ED5-4859-9DEA-28803394068C}" srcOrd="2" destOrd="0" presId="urn:microsoft.com/office/officeart/2005/8/layout/hierarchy1"/>
    <dgm:cxn modelId="{D62B0A39-CBF6-45CE-AB89-A0520B348731}" type="presParOf" srcId="{08A1B498-AE71-442D-986F-77B6AD1AB515}" destId="{62CE0B61-1984-4EDB-B3A4-4CA07FE4811E}" srcOrd="3" destOrd="0" presId="urn:microsoft.com/office/officeart/2005/8/layout/hierarchy1"/>
    <dgm:cxn modelId="{10B10251-6ABE-4D45-BF71-4A367F25BB8E}" type="presParOf" srcId="{62CE0B61-1984-4EDB-B3A4-4CA07FE4811E}" destId="{99D0D90F-F132-4FD0-8BE1-50AB24282341}" srcOrd="0" destOrd="0" presId="urn:microsoft.com/office/officeart/2005/8/layout/hierarchy1"/>
    <dgm:cxn modelId="{EBA711BD-8EDA-4F43-BBFA-3E13212F1E56}" type="presParOf" srcId="{99D0D90F-F132-4FD0-8BE1-50AB24282341}" destId="{6854F799-17FB-41C5-BA42-026D3DF44949}" srcOrd="0" destOrd="0" presId="urn:microsoft.com/office/officeart/2005/8/layout/hierarchy1"/>
    <dgm:cxn modelId="{E603F545-1B2A-4B29-8249-9A39D3296DD1}" type="presParOf" srcId="{99D0D90F-F132-4FD0-8BE1-50AB24282341}" destId="{FCB6AC33-0818-4C0E-A91D-BE59A3DF98AC}" srcOrd="1" destOrd="0" presId="urn:microsoft.com/office/officeart/2005/8/layout/hierarchy1"/>
    <dgm:cxn modelId="{C76A121B-F563-458F-B3DC-709853CAB716}" type="presParOf" srcId="{62CE0B61-1984-4EDB-B3A4-4CA07FE4811E}" destId="{98E0B8EC-BB9C-4A02-98D8-DA71C890EE3D}" srcOrd="1" destOrd="0" presId="urn:microsoft.com/office/officeart/2005/8/layout/hierarchy1"/>
    <dgm:cxn modelId="{281D1A85-BD67-45EB-BBEB-BFC252D53F18}" type="presParOf" srcId="{98E0B8EC-BB9C-4A02-98D8-DA71C890EE3D}" destId="{C9B33CFF-EF25-4BD0-AF35-CE63F8EDC198}" srcOrd="0" destOrd="0" presId="urn:microsoft.com/office/officeart/2005/8/layout/hierarchy1"/>
    <dgm:cxn modelId="{D7CDBA4D-7D7D-4625-B35E-E26B9BED0836}" type="presParOf" srcId="{98E0B8EC-BB9C-4A02-98D8-DA71C890EE3D}" destId="{84259087-C516-4C24-9CCA-F3AA9C7C6FF9}" srcOrd="1" destOrd="0" presId="urn:microsoft.com/office/officeart/2005/8/layout/hierarchy1"/>
    <dgm:cxn modelId="{EDC3CAF3-9187-4047-BA0D-F51CDD9D7C08}" type="presParOf" srcId="{84259087-C516-4C24-9CCA-F3AA9C7C6FF9}" destId="{AEDE4C4D-5C7E-49D4-9584-C52E1051C105}" srcOrd="0" destOrd="0" presId="urn:microsoft.com/office/officeart/2005/8/layout/hierarchy1"/>
    <dgm:cxn modelId="{01DA8C0F-244A-4CC1-8876-79D90F7592A4}" type="presParOf" srcId="{AEDE4C4D-5C7E-49D4-9584-C52E1051C105}" destId="{8BFAF0E8-39C2-4E3A-B1F3-2D5C3F692111}" srcOrd="0" destOrd="0" presId="urn:microsoft.com/office/officeart/2005/8/layout/hierarchy1"/>
    <dgm:cxn modelId="{C8951F3E-0B29-4B14-BC67-B38BCFC6C789}" type="presParOf" srcId="{AEDE4C4D-5C7E-49D4-9584-C52E1051C105}" destId="{C0935C59-3E49-48A3-992F-9B8B10D3894C}" srcOrd="1" destOrd="0" presId="urn:microsoft.com/office/officeart/2005/8/layout/hierarchy1"/>
    <dgm:cxn modelId="{71ACB6F4-EA74-47C2-A888-8061B9E2CA35}" type="presParOf" srcId="{84259087-C516-4C24-9CCA-F3AA9C7C6FF9}" destId="{92E31DAB-0210-4BE8-8B8F-AA6C2F9C708E}" srcOrd="1" destOrd="0" presId="urn:microsoft.com/office/officeart/2005/8/layout/hierarchy1"/>
    <dgm:cxn modelId="{4AC750B9-907F-4A5E-AD4B-7B2CD662CC43}" type="presParOf" srcId="{98E0B8EC-BB9C-4A02-98D8-DA71C890EE3D}" destId="{3C89E783-8956-4F25-AB6E-FB45A6CE632E}" srcOrd="2" destOrd="0" presId="urn:microsoft.com/office/officeart/2005/8/layout/hierarchy1"/>
    <dgm:cxn modelId="{09333446-948C-490B-99BB-EEBCA2326147}" type="presParOf" srcId="{98E0B8EC-BB9C-4A02-98D8-DA71C890EE3D}" destId="{62D260ED-8CF2-4F04-9828-0B16BD7B846D}" srcOrd="3" destOrd="0" presId="urn:microsoft.com/office/officeart/2005/8/layout/hierarchy1"/>
    <dgm:cxn modelId="{56A3BAED-DD47-4231-8F06-FF146022FF5E}" type="presParOf" srcId="{62D260ED-8CF2-4F04-9828-0B16BD7B846D}" destId="{EFD20EFC-388E-4258-AC1D-0943DB53DE33}" srcOrd="0" destOrd="0" presId="urn:microsoft.com/office/officeart/2005/8/layout/hierarchy1"/>
    <dgm:cxn modelId="{E4BFB302-259A-4CFC-8FD3-BDFF3C11F05E}" type="presParOf" srcId="{EFD20EFC-388E-4258-AC1D-0943DB53DE33}" destId="{0DC7E3E8-3DE3-4832-8A83-DB29EADA16BD}" srcOrd="0" destOrd="0" presId="urn:microsoft.com/office/officeart/2005/8/layout/hierarchy1"/>
    <dgm:cxn modelId="{ABE0F822-DBB7-4AE6-B78D-BFE9AD6FAD43}" type="presParOf" srcId="{EFD20EFC-388E-4258-AC1D-0943DB53DE33}" destId="{707301F0-5D1D-463F-A6F1-6B33448465C0}" srcOrd="1" destOrd="0" presId="urn:microsoft.com/office/officeart/2005/8/layout/hierarchy1"/>
    <dgm:cxn modelId="{7A44FD0F-83E5-4E86-81E4-CBFF9C7CD0C8}" type="presParOf" srcId="{62D260ED-8CF2-4F04-9828-0B16BD7B846D}" destId="{79DCDD9F-80DC-42DA-8A56-77E890C9CC35}" srcOrd="1" destOrd="0" presId="urn:microsoft.com/office/officeart/2005/8/layout/hierarchy1"/>
    <dgm:cxn modelId="{89D829EA-E5D1-4366-8477-861295FB3530}" type="presParOf" srcId="{98E0B8EC-BB9C-4A02-98D8-DA71C890EE3D}" destId="{3DAC06F2-F083-429E-B7EC-64220F09A02C}" srcOrd="4" destOrd="0" presId="urn:microsoft.com/office/officeart/2005/8/layout/hierarchy1"/>
    <dgm:cxn modelId="{652F9282-9E57-4732-A50E-2BD616882210}" type="presParOf" srcId="{98E0B8EC-BB9C-4A02-98D8-DA71C890EE3D}" destId="{CDD66BCC-40C3-4B82-9B04-41322A01D7EB}" srcOrd="5" destOrd="0" presId="urn:microsoft.com/office/officeart/2005/8/layout/hierarchy1"/>
    <dgm:cxn modelId="{29670972-9CCB-4065-8C9F-9AE6D110DEE3}" type="presParOf" srcId="{CDD66BCC-40C3-4B82-9B04-41322A01D7EB}" destId="{EF7EA9B4-9459-4A8E-B52A-789AEF171A49}" srcOrd="0" destOrd="0" presId="urn:microsoft.com/office/officeart/2005/8/layout/hierarchy1"/>
    <dgm:cxn modelId="{2E0A0485-85F8-4806-86D6-C6AEE0F1DAF3}" type="presParOf" srcId="{EF7EA9B4-9459-4A8E-B52A-789AEF171A49}" destId="{BE0043E6-92DD-4179-9609-5935F7FAFF19}" srcOrd="0" destOrd="0" presId="urn:microsoft.com/office/officeart/2005/8/layout/hierarchy1"/>
    <dgm:cxn modelId="{8F90D0F6-CE27-4637-AB7B-4F529D77382C}" type="presParOf" srcId="{EF7EA9B4-9459-4A8E-B52A-789AEF171A49}" destId="{95BC4D3E-F4DF-49B1-8DF7-5BE2E375476F}" srcOrd="1" destOrd="0" presId="urn:microsoft.com/office/officeart/2005/8/layout/hierarchy1"/>
    <dgm:cxn modelId="{065D1626-44A9-4FBE-ABC3-0D51F0E63C81}" type="presParOf" srcId="{CDD66BCC-40C3-4B82-9B04-41322A01D7EB}" destId="{62C69235-5F1A-4DD6-B421-0B1F8A93D7F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45A3B-2B1F-4FA2-A2A5-416ACF887ED8}">
      <dsp:nvSpPr>
        <dsp:cNvPr id="0" name=""/>
        <dsp:cNvSpPr/>
      </dsp:nvSpPr>
      <dsp:spPr>
        <a:xfrm>
          <a:off x="4999072" y="2696681"/>
          <a:ext cx="2160245" cy="476115"/>
        </a:xfrm>
        <a:custGeom>
          <a:avLst/>
          <a:gdLst/>
          <a:ahLst/>
          <a:cxnLst/>
          <a:rect l="0" t="0" r="0" b="0"/>
          <a:pathLst>
            <a:path>
              <a:moveTo>
                <a:pt x="0" y="0"/>
              </a:moveTo>
              <a:lnTo>
                <a:pt x="0" y="314463"/>
              </a:lnTo>
              <a:lnTo>
                <a:pt x="2160245" y="314463"/>
              </a:lnTo>
              <a:lnTo>
                <a:pt x="2160245" y="4761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A872CF-BE57-4EBD-85D6-D5BD36483382}">
      <dsp:nvSpPr>
        <dsp:cNvPr id="0" name=""/>
        <dsp:cNvSpPr/>
      </dsp:nvSpPr>
      <dsp:spPr>
        <a:xfrm>
          <a:off x="2766833" y="2696681"/>
          <a:ext cx="2232238" cy="476115"/>
        </a:xfrm>
        <a:custGeom>
          <a:avLst/>
          <a:gdLst/>
          <a:ahLst/>
          <a:cxnLst/>
          <a:rect l="0" t="0" r="0" b="0"/>
          <a:pathLst>
            <a:path>
              <a:moveTo>
                <a:pt x="2232238" y="0"/>
              </a:moveTo>
              <a:lnTo>
                <a:pt x="2232238" y="314463"/>
              </a:lnTo>
              <a:lnTo>
                <a:pt x="0" y="314463"/>
              </a:lnTo>
              <a:lnTo>
                <a:pt x="0" y="4761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08B8AF-2849-475E-BDE1-7C459B450C74}">
      <dsp:nvSpPr>
        <dsp:cNvPr id="0" name=""/>
        <dsp:cNvSpPr/>
      </dsp:nvSpPr>
      <dsp:spPr>
        <a:xfrm>
          <a:off x="4953352" y="2696681"/>
          <a:ext cx="91440" cy="476115"/>
        </a:xfrm>
        <a:custGeom>
          <a:avLst/>
          <a:gdLst/>
          <a:ahLst/>
          <a:cxnLst/>
          <a:rect l="0" t="0" r="0" b="0"/>
          <a:pathLst>
            <a:path>
              <a:moveTo>
                <a:pt x="45720" y="0"/>
              </a:moveTo>
              <a:lnTo>
                <a:pt x="45720" y="314463"/>
              </a:lnTo>
              <a:lnTo>
                <a:pt x="45733" y="314463"/>
              </a:lnTo>
              <a:lnTo>
                <a:pt x="45733" y="4761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A2E09E-5858-4C0D-B9B4-DC266ED53D64}">
      <dsp:nvSpPr>
        <dsp:cNvPr id="0" name=""/>
        <dsp:cNvSpPr/>
      </dsp:nvSpPr>
      <dsp:spPr>
        <a:xfrm>
          <a:off x="3414897" y="1184520"/>
          <a:ext cx="1584175" cy="404103"/>
        </a:xfrm>
        <a:custGeom>
          <a:avLst/>
          <a:gdLst/>
          <a:ahLst/>
          <a:cxnLst/>
          <a:rect l="0" t="0" r="0" b="0"/>
          <a:pathLst>
            <a:path>
              <a:moveTo>
                <a:pt x="0" y="0"/>
              </a:moveTo>
              <a:lnTo>
                <a:pt x="0" y="242451"/>
              </a:lnTo>
              <a:lnTo>
                <a:pt x="1584175" y="242451"/>
              </a:lnTo>
              <a:lnTo>
                <a:pt x="1584175" y="4041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AB897B-8D2B-4AE3-B74A-AC9D3AC2057C}">
      <dsp:nvSpPr>
        <dsp:cNvPr id="0" name=""/>
        <dsp:cNvSpPr/>
      </dsp:nvSpPr>
      <dsp:spPr>
        <a:xfrm>
          <a:off x="1470681" y="1184520"/>
          <a:ext cx="1944215" cy="404103"/>
        </a:xfrm>
        <a:custGeom>
          <a:avLst/>
          <a:gdLst/>
          <a:ahLst/>
          <a:cxnLst/>
          <a:rect l="0" t="0" r="0" b="0"/>
          <a:pathLst>
            <a:path>
              <a:moveTo>
                <a:pt x="1944215" y="0"/>
              </a:moveTo>
              <a:lnTo>
                <a:pt x="1944215" y="242451"/>
              </a:lnTo>
              <a:lnTo>
                <a:pt x="0" y="242451"/>
              </a:lnTo>
              <a:lnTo>
                <a:pt x="0" y="4041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AB77E2-1AD3-4992-BBCF-3616BCC3CEB4}">
      <dsp:nvSpPr>
        <dsp:cNvPr id="0" name=""/>
        <dsp:cNvSpPr/>
      </dsp:nvSpPr>
      <dsp:spPr>
        <a:xfrm>
          <a:off x="2542411" y="76462"/>
          <a:ext cx="1744972" cy="11080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B473FB-5C45-4E4F-9854-47207715399D}">
      <dsp:nvSpPr>
        <dsp:cNvPr id="0" name=""/>
        <dsp:cNvSpPr/>
      </dsp:nvSpPr>
      <dsp:spPr>
        <a:xfrm>
          <a:off x="2736296" y="260654"/>
          <a:ext cx="1744972" cy="11080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Угрозы</a:t>
          </a:r>
          <a:endParaRPr lang="ru-RU" sz="1800" kern="1200" dirty="0"/>
        </a:p>
      </dsp:txBody>
      <dsp:txXfrm>
        <a:off x="2768750" y="293108"/>
        <a:ext cx="1680064" cy="1043149"/>
      </dsp:txXfrm>
    </dsp:sp>
    <dsp:sp modelId="{599CBB45-C322-4CFB-BAB6-DD1DC7AB0FC0}">
      <dsp:nvSpPr>
        <dsp:cNvPr id="0" name=""/>
        <dsp:cNvSpPr/>
      </dsp:nvSpPr>
      <dsp:spPr>
        <a:xfrm>
          <a:off x="598195" y="1588623"/>
          <a:ext cx="1744972" cy="11080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4A5787-EFBA-4AC1-AB69-84ACC28AE5D2}">
      <dsp:nvSpPr>
        <dsp:cNvPr id="0" name=""/>
        <dsp:cNvSpPr/>
      </dsp:nvSpPr>
      <dsp:spPr>
        <a:xfrm>
          <a:off x="792081" y="1772815"/>
          <a:ext cx="1744972" cy="11080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Внешние</a:t>
          </a:r>
          <a:endParaRPr lang="ru-RU" sz="1800" kern="1200" dirty="0"/>
        </a:p>
      </dsp:txBody>
      <dsp:txXfrm>
        <a:off x="824535" y="1805269"/>
        <a:ext cx="1680064" cy="1043149"/>
      </dsp:txXfrm>
    </dsp:sp>
    <dsp:sp modelId="{39D36EDF-E3BA-40C7-81FF-4D7A9392592F}">
      <dsp:nvSpPr>
        <dsp:cNvPr id="0" name=""/>
        <dsp:cNvSpPr/>
      </dsp:nvSpPr>
      <dsp:spPr>
        <a:xfrm>
          <a:off x="4126586" y="1588623"/>
          <a:ext cx="1744972" cy="11080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4FDFE2-7F48-4ADC-AD11-ADB9DAD6E892}">
      <dsp:nvSpPr>
        <dsp:cNvPr id="0" name=""/>
        <dsp:cNvSpPr/>
      </dsp:nvSpPr>
      <dsp:spPr>
        <a:xfrm>
          <a:off x="4320472" y="1772815"/>
          <a:ext cx="1744972" cy="11080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Внутренние</a:t>
          </a:r>
          <a:endParaRPr lang="ru-RU" sz="1800" kern="1200" dirty="0"/>
        </a:p>
      </dsp:txBody>
      <dsp:txXfrm>
        <a:off x="4352926" y="1805269"/>
        <a:ext cx="1680064" cy="1043149"/>
      </dsp:txXfrm>
    </dsp:sp>
    <dsp:sp modelId="{91B9BE9D-3ABF-41F9-A030-7D388D70C295}">
      <dsp:nvSpPr>
        <dsp:cNvPr id="0" name=""/>
        <dsp:cNvSpPr/>
      </dsp:nvSpPr>
      <dsp:spPr>
        <a:xfrm>
          <a:off x="4126599" y="3172797"/>
          <a:ext cx="1744972" cy="11080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0DB805-024D-4A7D-B290-B851D0ED7E44}">
      <dsp:nvSpPr>
        <dsp:cNvPr id="0" name=""/>
        <dsp:cNvSpPr/>
      </dsp:nvSpPr>
      <dsp:spPr>
        <a:xfrm>
          <a:off x="4320485" y="3356988"/>
          <a:ext cx="1744972" cy="11080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Неисправность оборудования</a:t>
          </a:r>
          <a:endParaRPr lang="ru-RU" sz="1800" kern="1200" dirty="0"/>
        </a:p>
      </dsp:txBody>
      <dsp:txXfrm>
        <a:off x="4352939" y="3389442"/>
        <a:ext cx="1680064" cy="1043149"/>
      </dsp:txXfrm>
    </dsp:sp>
    <dsp:sp modelId="{A7B0099E-245E-4C67-B492-6A6A4B6F4399}">
      <dsp:nvSpPr>
        <dsp:cNvPr id="0" name=""/>
        <dsp:cNvSpPr/>
      </dsp:nvSpPr>
      <dsp:spPr>
        <a:xfrm>
          <a:off x="1894347" y="3172797"/>
          <a:ext cx="1744972" cy="11080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8AD80A-DCA4-4945-8480-281FA50A2AE8}">
      <dsp:nvSpPr>
        <dsp:cNvPr id="0" name=""/>
        <dsp:cNvSpPr/>
      </dsp:nvSpPr>
      <dsp:spPr>
        <a:xfrm>
          <a:off x="2088233" y="3356988"/>
          <a:ext cx="1744972" cy="11080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Пожар</a:t>
          </a:r>
          <a:endParaRPr lang="ru-RU" sz="1800" kern="1200" dirty="0"/>
        </a:p>
      </dsp:txBody>
      <dsp:txXfrm>
        <a:off x="2120687" y="3389442"/>
        <a:ext cx="1680064" cy="1043149"/>
      </dsp:txXfrm>
    </dsp:sp>
    <dsp:sp modelId="{0D017D02-F657-495B-95CF-05156729C355}">
      <dsp:nvSpPr>
        <dsp:cNvPr id="0" name=""/>
        <dsp:cNvSpPr/>
      </dsp:nvSpPr>
      <dsp:spPr>
        <a:xfrm>
          <a:off x="6286831" y="3172797"/>
          <a:ext cx="1744972" cy="11080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296314-B493-4447-9B0E-5804AB90D094}">
      <dsp:nvSpPr>
        <dsp:cNvPr id="0" name=""/>
        <dsp:cNvSpPr/>
      </dsp:nvSpPr>
      <dsp:spPr>
        <a:xfrm>
          <a:off x="6480717" y="3356988"/>
          <a:ext cx="1744972" cy="11080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Действия сотрудников</a:t>
          </a:r>
          <a:endParaRPr lang="ru-RU" sz="1800" kern="1200" dirty="0"/>
        </a:p>
      </dsp:txBody>
      <dsp:txXfrm>
        <a:off x="6513171" y="3389442"/>
        <a:ext cx="1680064" cy="10431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A5909-6F10-4863-A70F-DD8B635A917D}">
      <dsp:nvSpPr>
        <dsp:cNvPr id="0" name=""/>
        <dsp:cNvSpPr/>
      </dsp:nvSpPr>
      <dsp:spPr>
        <a:xfrm>
          <a:off x="3986212" y="1804245"/>
          <a:ext cx="2828925" cy="673155"/>
        </a:xfrm>
        <a:custGeom>
          <a:avLst/>
          <a:gdLst/>
          <a:ahLst/>
          <a:cxnLst/>
          <a:rect l="0" t="0" r="0" b="0"/>
          <a:pathLst>
            <a:path>
              <a:moveTo>
                <a:pt x="0" y="0"/>
              </a:moveTo>
              <a:lnTo>
                <a:pt x="0" y="458735"/>
              </a:lnTo>
              <a:lnTo>
                <a:pt x="2828925" y="458735"/>
              </a:lnTo>
              <a:lnTo>
                <a:pt x="2828925" y="6731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DC5B67-F064-4453-B622-6AA01EF96EE0}">
      <dsp:nvSpPr>
        <dsp:cNvPr id="0" name=""/>
        <dsp:cNvSpPr/>
      </dsp:nvSpPr>
      <dsp:spPr>
        <a:xfrm>
          <a:off x="3940492" y="1804245"/>
          <a:ext cx="91440" cy="673155"/>
        </a:xfrm>
        <a:custGeom>
          <a:avLst/>
          <a:gdLst/>
          <a:ahLst/>
          <a:cxnLst/>
          <a:rect l="0" t="0" r="0" b="0"/>
          <a:pathLst>
            <a:path>
              <a:moveTo>
                <a:pt x="45720" y="0"/>
              </a:moveTo>
              <a:lnTo>
                <a:pt x="45720" y="6731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54ADB7-DCDB-4900-877F-964E83838757}">
      <dsp:nvSpPr>
        <dsp:cNvPr id="0" name=""/>
        <dsp:cNvSpPr/>
      </dsp:nvSpPr>
      <dsp:spPr>
        <a:xfrm>
          <a:off x="1157287" y="1804245"/>
          <a:ext cx="2828925" cy="673155"/>
        </a:xfrm>
        <a:custGeom>
          <a:avLst/>
          <a:gdLst/>
          <a:ahLst/>
          <a:cxnLst/>
          <a:rect l="0" t="0" r="0" b="0"/>
          <a:pathLst>
            <a:path>
              <a:moveTo>
                <a:pt x="2828925" y="0"/>
              </a:moveTo>
              <a:lnTo>
                <a:pt x="2828925" y="458735"/>
              </a:lnTo>
              <a:lnTo>
                <a:pt x="0" y="458735"/>
              </a:lnTo>
              <a:lnTo>
                <a:pt x="0" y="6731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520C05-0E56-4D51-A3C6-D6350DB93E76}">
      <dsp:nvSpPr>
        <dsp:cNvPr id="0" name=""/>
        <dsp:cNvSpPr/>
      </dsp:nvSpPr>
      <dsp:spPr>
        <a:xfrm>
          <a:off x="2828924" y="334490"/>
          <a:ext cx="2314575" cy="14697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29C26C-4755-4488-9C65-0ED050EECA8F}">
      <dsp:nvSpPr>
        <dsp:cNvPr id="0" name=""/>
        <dsp:cNvSpPr/>
      </dsp:nvSpPr>
      <dsp:spPr>
        <a:xfrm>
          <a:off x="3086099" y="578806"/>
          <a:ext cx="2314575" cy="14697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ru-RU" sz="2100" kern="1200" dirty="0" smtClean="0"/>
            <a:t>Защита от проблем с электропитанием</a:t>
          </a:r>
          <a:endParaRPr lang="ru-RU" sz="2100" kern="1200" dirty="0"/>
        </a:p>
      </dsp:txBody>
      <dsp:txXfrm>
        <a:off x="3129147" y="621854"/>
        <a:ext cx="2228479" cy="1383659"/>
      </dsp:txXfrm>
    </dsp:sp>
    <dsp:sp modelId="{80748AE4-64C3-47A1-9EF5-E70E2B958DF2}">
      <dsp:nvSpPr>
        <dsp:cNvPr id="0" name=""/>
        <dsp:cNvSpPr/>
      </dsp:nvSpPr>
      <dsp:spPr>
        <a:xfrm>
          <a:off x="0" y="2477401"/>
          <a:ext cx="2314575" cy="14697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51F169-954F-4F48-9ED0-12FF11A69973}">
      <dsp:nvSpPr>
        <dsp:cNvPr id="0" name=""/>
        <dsp:cNvSpPr/>
      </dsp:nvSpPr>
      <dsp:spPr>
        <a:xfrm>
          <a:off x="257174" y="2721717"/>
          <a:ext cx="2314575" cy="14697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ru-RU" sz="2100" kern="1200" dirty="0" smtClean="0"/>
            <a:t>Источники бесперебойного питания</a:t>
          </a:r>
          <a:endParaRPr lang="ru-RU" sz="2100" kern="1200" dirty="0"/>
        </a:p>
      </dsp:txBody>
      <dsp:txXfrm>
        <a:off x="300222" y="2764765"/>
        <a:ext cx="2228479" cy="1383659"/>
      </dsp:txXfrm>
    </dsp:sp>
    <dsp:sp modelId="{4C7EF430-8E64-4D0A-A72A-A32AC7FF1790}">
      <dsp:nvSpPr>
        <dsp:cNvPr id="0" name=""/>
        <dsp:cNvSpPr/>
      </dsp:nvSpPr>
      <dsp:spPr>
        <a:xfrm>
          <a:off x="2828924" y="2477401"/>
          <a:ext cx="2314575" cy="14697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5323FC-0830-45C6-AB54-4A60937CAC14}">
      <dsp:nvSpPr>
        <dsp:cNvPr id="0" name=""/>
        <dsp:cNvSpPr/>
      </dsp:nvSpPr>
      <dsp:spPr>
        <a:xfrm>
          <a:off x="3086099" y="2721717"/>
          <a:ext cx="2314575" cy="14697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ru-RU" sz="2100" kern="1200" dirty="0" smtClean="0"/>
            <a:t>Устройства защиты от электрических помех</a:t>
          </a:r>
          <a:endParaRPr lang="ru-RU" sz="2100" kern="1200" dirty="0"/>
        </a:p>
      </dsp:txBody>
      <dsp:txXfrm>
        <a:off x="3129147" y="2764765"/>
        <a:ext cx="2228479" cy="1383659"/>
      </dsp:txXfrm>
    </dsp:sp>
    <dsp:sp modelId="{10DFB0D8-5A11-446B-AE4B-EFEC445ECF16}">
      <dsp:nvSpPr>
        <dsp:cNvPr id="0" name=""/>
        <dsp:cNvSpPr/>
      </dsp:nvSpPr>
      <dsp:spPr>
        <a:xfrm>
          <a:off x="5657850" y="2477401"/>
          <a:ext cx="2314575" cy="14697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A57B9F-AF7F-476F-834C-A96EBC33794E}">
      <dsp:nvSpPr>
        <dsp:cNvPr id="0" name=""/>
        <dsp:cNvSpPr/>
      </dsp:nvSpPr>
      <dsp:spPr>
        <a:xfrm>
          <a:off x="5915024" y="2721717"/>
          <a:ext cx="2314575" cy="14697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ru-RU" sz="2100" kern="1200" dirty="0" smtClean="0"/>
            <a:t>Резервные источники питания</a:t>
          </a:r>
          <a:endParaRPr lang="ru-RU" sz="2100" kern="1200" dirty="0"/>
        </a:p>
      </dsp:txBody>
      <dsp:txXfrm>
        <a:off x="5958072" y="2764765"/>
        <a:ext cx="2228479" cy="13836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27B687-47CB-4FEB-B8E3-DAFA3525A83F}">
      <dsp:nvSpPr>
        <dsp:cNvPr id="0" name=""/>
        <dsp:cNvSpPr/>
      </dsp:nvSpPr>
      <dsp:spPr>
        <a:xfrm>
          <a:off x="6592049" y="2338464"/>
          <a:ext cx="797110" cy="685995"/>
        </a:xfrm>
        <a:custGeom>
          <a:avLst/>
          <a:gdLst/>
          <a:ahLst/>
          <a:cxnLst/>
          <a:rect l="0" t="0" r="0" b="0"/>
          <a:pathLst>
            <a:path>
              <a:moveTo>
                <a:pt x="0" y="0"/>
              </a:moveTo>
              <a:lnTo>
                <a:pt x="0" y="559019"/>
              </a:lnTo>
              <a:lnTo>
                <a:pt x="797110" y="559019"/>
              </a:lnTo>
              <a:lnTo>
                <a:pt x="797110" y="6859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28B2C4-147B-4960-96D1-04F2D95AA8E3}">
      <dsp:nvSpPr>
        <dsp:cNvPr id="0" name=""/>
        <dsp:cNvSpPr/>
      </dsp:nvSpPr>
      <dsp:spPr>
        <a:xfrm>
          <a:off x="5871970" y="2338464"/>
          <a:ext cx="720079" cy="713804"/>
        </a:xfrm>
        <a:custGeom>
          <a:avLst/>
          <a:gdLst/>
          <a:ahLst/>
          <a:cxnLst/>
          <a:rect l="0" t="0" r="0" b="0"/>
          <a:pathLst>
            <a:path>
              <a:moveTo>
                <a:pt x="720079" y="0"/>
              </a:moveTo>
              <a:lnTo>
                <a:pt x="720079" y="586827"/>
              </a:lnTo>
              <a:lnTo>
                <a:pt x="0" y="586827"/>
              </a:lnTo>
              <a:lnTo>
                <a:pt x="0" y="7138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BE541E-72B7-4F77-AC02-A8D6D39E21FF}">
      <dsp:nvSpPr>
        <dsp:cNvPr id="0" name=""/>
        <dsp:cNvSpPr/>
      </dsp:nvSpPr>
      <dsp:spPr>
        <a:xfrm>
          <a:off x="3927759" y="1042321"/>
          <a:ext cx="2664290" cy="425772"/>
        </a:xfrm>
        <a:custGeom>
          <a:avLst/>
          <a:gdLst/>
          <a:ahLst/>
          <a:cxnLst/>
          <a:rect l="0" t="0" r="0" b="0"/>
          <a:pathLst>
            <a:path>
              <a:moveTo>
                <a:pt x="0" y="0"/>
              </a:moveTo>
              <a:lnTo>
                <a:pt x="0" y="298795"/>
              </a:lnTo>
              <a:lnTo>
                <a:pt x="2664290" y="298795"/>
              </a:lnTo>
              <a:lnTo>
                <a:pt x="2664290" y="4257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1FB16F-603A-45FF-BA57-AA7902CB053E}">
      <dsp:nvSpPr>
        <dsp:cNvPr id="0" name=""/>
        <dsp:cNvSpPr/>
      </dsp:nvSpPr>
      <dsp:spPr>
        <a:xfrm>
          <a:off x="1263455" y="2338464"/>
          <a:ext cx="2304264" cy="713804"/>
        </a:xfrm>
        <a:custGeom>
          <a:avLst/>
          <a:gdLst/>
          <a:ahLst/>
          <a:cxnLst/>
          <a:rect l="0" t="0" r="0" b="0"/>
          <a:pathLst>
            <a:path>
              <a:moveTo>
                <a:pt x="0" y="0"/>
              </a:moveTo>
              <a:lnTo>
                <a:pt x="0" y="586827"/>
              </a:lnTo>
              <a:lnTo>
                <a:pt x="2304264" y="586827"/>
              </a:lnTo>
              <a:lnTo>
                <a:pt x="2304264" y="7138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BA03DD-0E84-479A-9BA6-78A37D5806F0}">
      <dsp:nvSpPr>
        <dsp:cNvPr id="0" name=""/>
        <dsp:cNvSpPr/>
      </dsp:nvSpPr>
      <dsp:spPr>
        <a:xfrm>
          <a:off x="1263455" y="2338464"/>
          <a:ext cx="792092" cy="713804"/>
        </a:xfrm>
        <a:custGeom>
          <a:avLst/>
          <a:gdLst/>
          <a:ahLst/>
          <a:cxnLst/>
          <a:rect l="0" t="0" r="0" b="0"/>
          <a:pathLst>
            <a:path>
              <a:moveTo>
                <a:pt x="0" y="0"/>
              </a:moveTo>
              <a:lnTo>
                <a:pt x="0" y="586827"/>
              </a:lnTo>
              <a:lnTo>
                <a:pt x="792092" y="586827"/>
              </a:lnTo>
              <a:lnTo>
                <a:pt x="792092" y="7138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869C8B-1961-46B2-B7A3-3B88B188915E}">
      <dsp:nvSpPr>
        <dsp:cNvPr id="0" name=""/>
        <dsp:cNvSpPr/>
      </dsp:nvSpPr>
      <dsp:spPr>
        <a:xfrm>
          <a:off x="533035" y="2338464"/>
          <a:ext cx="730419" cy="713804"/>
        </a:xfrm>
        <a:custGeom>
          <a:avLst/>
          <a:gdLst/>
          <a:ahLst/>
          <a:cxnLst/>
          <a:rect l="0" t="0" r="0" b="0"/>
          <a:pathLst>
            <a:path>
              <a:moveTo>
                <a:pt x="730419" y="0"/>
              </a:moveTo>
              <a:lnTo>
                <a:pt x="730419" y="586827"/>
              </a:lnTo>
              <a:lnTo>
                <a:pt x="0" y="586827"/>
              </a:lnTo>
              <a:lnTo>
                <a:pt x="0" y="7138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0F8FBF-2750-42E5-BB16-C3B1766628E2}">
      <dsp:nvSpPr>
        <dsp:cNvPr id="0" name=""/>
        <dsp:cNvSpPr/>
      </dsp:nvSpPr>
      <dsp:spPr>
        <a:xfrm>
          <a:off x="1263455" y="1042321"/>
          <a:ext cx="2664304" cy="425772"/>
        </a:xfrm>
        <a:custGeom>
          <a:avLst/>
          <a:gdLst/>
          <a:ahLst/>
          <a:cxnLst/>
          <a:rect l="0" t="0" r="0" b="0"/>
          <a:pathLst>
            <a:path>
              <a:moveTo>
                <a:pt x="2664304" y="0"/>
              </a:moveTo>
              <a:lnTo>
                <a:pt x="2664304" y="298795"/>
              </a:lnTo>
              <a:lnTo>
                <a:pt x="0" y="298795"/>
              </a:lnTo>
              <a:lnTo>
                <a:pt x="0" y="4257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E6724F-C397-43A6-9481-7CFD118DA8AA}">
      <dsp:nvSpPr>
        <dsp:cNvPr id="0" name=""/>
        <dsp:cNvSpPr/>
      </dsp:nvSpPr>
      <dsp:spPr>
        <a:xfrm>
          <a:off x="3242428" y="171951"/>
          <a:ext cx="1370662" cy="8703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27FEFF-608D-4D1A-BD17-ECFEF0D7E14F}">
      <dsp:nvSpPr>
        <dsp:cNvPr id="0" name=""/>
        <dsp:cNvSpPr/>
      </dsp:nvSpPr>
      <dsp:spPr>
        <a:xfrm>
          <a:off x="3394724" y="316632"/>
          <a:ext cx="1370662" cy="8703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t>Системы пожаротушения</a:t>
          </a:r>
          <a:endParaRPr lang="ru-RU" sz="1300" kern="1200" dirty="0"/>
        </a:p>
      </dsp:txBody>
      <dsp:txXfrm>
        <a:off x="3420216" y="342124"/>
        <a:ext cx="1319678" cy="819386"/>
      </dsp:txXfrm>
    </dsp:sp>
    <dsp:sp modelId="{EF729703-17F7-4CD5-81DF-9717FA5E1AF4}">
      <dsp:nvSpPr>
        <dsp:cNvPr id="0" name=""/>
        <dsp:cNvSpPr/>
      </dsp:nvSpPr>
      <dsp:spPr>
        <a:xfrm>
          <a:off x="578124" y="1468094"/>
          <a:ext cx="1370662" cy="8703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EBBBCA-F05C-497B-8AB4-09411F1F4376}">
      <dsp:nvSpPr>
        <dsp:cNvPr id="0" name=""/>
        <dsp:cNvSpPr/>
      </dsp:nvSpPr>
      <dsp:spPr>
        <a:xfrm>
          <a:off x="730419" y="1612775"/>
          <a:ext cx="1370662" cy="8703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t>Автоматические</a:t>
          </a:r>
          <a:endParaRPr lang="ru-RU" sz="1300" kern="1200" dirty="0"/>
        </a:p>
      </dsp:txBody>
      <dsp:txXfrm>
        <a:off x="755911" y="1638267"/>
        <a:ext cx="1319678" cy="819386"/>
      </dsp:txXfrm>
    </dsp:sp>
    <dsp:sp modelId="{4256D2B0-7EDD-4543-81D9-83323A1903FB}">
      <dsp:nvSpPr>
        <dsp:cNvPr id="0" name=""/>
        <dsp:cNvSpPr/>
      </dsp:nvSpPr>
      <dsp:spPr>
        <a:xfrm>
          <a:off x="-152295" y="3052268"/>
          <a:ext cx="1370662" cy="8703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59807D-17B0-44FC-B9B2-80B90D0C9A49}">
      <dsp:nvSpPr>
        <dsp:cNvPr id="0" name=""/>
        <dsp:cNvSpPr/>
      </dsp:nvSpPr>
      <dsp:spPr>
        <a:xfrm>
          <a:off x="0" y="3196949"/>
          <a:ext cx="1370662" cy="8703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err="1" smtClean="0"/>
            <a:t>Спринклерная</a:t>
          </a:r>
          <a:endParaRPr lang="ru-RU" sz="1300" kern="1200" dirty="0"/>
        </a:p>
      </dsp:txBody>
      <dsp:txXfrm>
        <a:off x="25492" y="3222441"/>
        <a:ext cx="1319678" cy="819386"/>
      </dsp:txXfrm>
    </dsp:sp>
    <dsp:sp modelId="{CA76E8D1-1AF1-4B08-9092-4E2AB2733B84}">
      <dsp:nvSpPr>
        <dsp:cNvPr id="0" name=""/>
        <dsp:cNvSpPr/>
      </dsp:nvSpPr>
      <dsp:spPr>
        <a:xfrm>
          <a:off x="1370216" y="3052268"/>
          <a:ext cx="1370662" cy="8703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ED1B6E-5F9A-4719-BC09-C987880EDD08}">
      <dsp:nvSpPr>
        <dsp:cNvPr id="0" name=""/>
        <dsp:cNvSpPr/>
      </dsp:nvSpPr>
      <dsp:spPr>
        <a:xfrm>
          <a:off x="1522511" y="3196949"/>
          <a:ext cx="1370662" cy="8703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err="1" smtClean="0"/>
            <a:t>Дрейнчерная</a:t>
          </a:r>
          <a:endParaRPr lang="ru-RU" sz="1300" kern="1200" dirty="0"/>
        </a:p>
      </dsp:txBody>
      <dsp:txXfrm>
        <a:off x="1548003" y="3222441"/>
        <a:ext cx="1319678" cy="819386"/>
      </dsp:txXfrm>
    </dsp:sp>
    <dsp:sp modelId="{6165598F-E4F1-4584-BC2F-B2D510AC89C8}">
      <dsp:nvSpPr>
        <dsp:cNvPr id="0" name=""/>
        <dsp:cNvSpPr/>
      </dsp:nvSpPr>
      <dsp:spPr>
        <a:xfrm>
          <a:off x="2882388" y="3052268"/>
          <a:ext cx="1370662" cy="8703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710E66-490C-4376-A0D8-2CCBFABB26C6}">
      <dsp:nvSpPr>
        <dsp:cNvPr id="0" name=""/>
        <dsp:cNvSpPr/>
      </dsp:nvSpPr>
      <dsp:spPr>
        <a:xfrm>
          <a:off x="3034684" y="3196949"/>
          <a:ext cx="1370662" cy="8703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t>Газовая</a:t>
          </a:r>
          <a:endParaRPr lang="ru-RU" sz="1300" kern="1200" dirty="0"/>
        </a:p>
      </dsp:txBody>
      <dsp:txXfrm>
        <a:off x="3060176" y="3222441"/>
        <a:ext cx="1319678" cy="819386"/>
      </dsp:txXfrm>
    </dsp:sp>
    <dsp:sp modelId="{C0F421F0-9407-4513-AF16-38D9DC4E55D8}">
      <dsp:nvSpPr>
        <dsp:cNvPr id="0" name=""/>
        <dsp:cNvSpPr/>
      </dsp:nvSpPr>
      <dsp:spPr>
        <a:xfrm>
          <a:off x="5906718" y="1468094"/>
          <a:ext cx="1370662" cy="8703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2F77D7-69A6-440F-AF32-7812CBCCBA7A}">
      <dsp:nvSpPr>
        <dsp:cNvPr id="0" name=""/>
        <dsp:cNvSpPr/>
      </dsp:nvSpPr>
      <dsp:spPr>
        <a:xfrm>
          <a:off x="6059014" y="1612775"/>
          <a:ext cx="1370662" cy="8703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t>Ручные</a:t>
          </a:r>
          <a:endParaRPr lang="ru-RU" sz="1300" kern="1200" dirty="0"/>
        </a:p>
      </dsp:txBody>
      <dsp:txXfrm>
        <a:off x="6084506" y="1638267"/>
        <a:ext cx="1319678" cy="819386"/>
      </dsp:txXfrm>
    </dsp:sp>
    <dsp:sp modelId="{2386A836-7981-489E-B23D-E711E764C58F}">
      <dsp:nvSpPr>
        <dsp:cNvPr id="0" name=""/>
        <dsp:cNvSpPr/>
      </dsp:nvSpPr>
      <dsp:spPr>
        <a:xfrm>
          <a:off x="5186639" y="3052268"/>
          <a:ext cx="1370662" cy="8703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5FBD28-F9D7-4464-A4E7-7EBADD6F63B0}">
      <dsp:nvSpPr>
        <dsp:cNvPr id="0" name=""/>
        <dsp:cNvSpPr/>
      </dsp:nvSpPr>
      <dsp:spPr>
        <a:xfrm>
          <a:off x="5338935" y="3196949"/>
          <a:ext cx="1370662" cy="8703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t>Огнетушители</a:t>
          </a:r>
          <a:endParaRPr lang="ru-RU" sz="1300" kern="1200" dirty="0"/>
        </a:p>
      </dsp:txBody>
      <dsp:txXfrm>
        <a:off x="5364427" y="3222441"/>
        <a:ext cx="1319678" cy="819386"/>
      </dsp:txXfrm>
    </dsp:sp>
    <dsp:sp modelId="{95B49453-7D3F-4633-AF7B-21D822897AEF}">
      <dsp:nvSpPr>
        <dsp:cNvPr id="0" name=""/>
        <dsp:cNvSpPr/>
      </dsp:nvSpPr>
      <dsp:spPr>
        <a:xfrm>
          <a:off x="6703828" y="3024460"/>
          <a:ext cx="1370662" cy="8703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A3C451-737A-4817-A19B-6FE9B1318F4A}">
      <dsp:nvSpPr>
        <dsp:cNvPr id="0" name=""/>
        <dsp:cNvSpPr/>
      </dsp:nvSpPr>
      <dsp:spPr>
        <a:xfrm>
          <a:off x="6856124" y="3169141"/>
          <a:ext cx="1370662" cy="8703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t>Песок</a:t>
          </a:r>
          <a:endParaRPr lang="ru-RU" sz="1300" kern="1200" dirty="0"/>
        </a:p>
      </dsp:txBody>
      <dsp:txXfrm>
        <a:off x="6881616" y="3194633"/>
        <a:ext cx="1319678" cy="8193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AC06F2-F083-429E-B7EC-64220F09A02C}">
      <dsp:nvSpPr>
        <dsp:cNvPr id="0" name=""/>
        <dsp:cNvSpPr/>
      </dsp:nvSpPr>
      <dsp:spPr>
        <a:xfrm>
          <a:off x="5000279" y="2668210"/>
          <a:ext cx="2174902" cy="551140"/>
        </a:xfrm>
        <a:custGeom>
          <a:avLst/>
          <a:gdLst/>
          <a:ahLst/>
          <a:cxnLst/>
          <a:rect l="0" t="0" r="0" b="0"/>
          <a:pathLst>
            <a:path>
              <a:moveTo>
                <a:pt x="0" y="0"/>
              </a:moveTo>
              <a:lnTo>
                <a:pt x="0" y="391665"/>
              </a:lnTo>
              <a:lnTo>
                <a:pt x="2174902" y="391665"/>
              </a:lnTo>
              <a:lnTo>
                <a:pt x="2174902" y="55114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89E783-8956-4F25-AB6E-FB45A6CE632E}">
      <dsp:nvSpPr>
        <dsp:cNvPr id="0" name=""/>
        <dsp:cNvSpPr/>
      </dsp:nvSpPr>
      <dsp:spPr>
        <a:xfrm>
          <a:off x="4954559" y="2668210"/>
          <a:ext cx="91440" cy="563055"/>
        </a:xfrm>
        <a:custGeom>
          <a:avLst/>
          <a:gdLst/>
          <a:ahLst/>
          <a:cxnLst/>
          <a:rect l="0" t="0" r="0" b="0"/>
          <a:pathLst>
            <a:path>
              <a:moveTo>
                <a:pt x="45720" y="0"/>
              </a:moveTo>
              <a:lnTo>
                <a:pt x="45720" y="5630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B33CFF-EF25-4BD0-AF35-CE63F8EDC198}">
      <dsp:nvSpPr>
        <dsp:cNvPr id="0" name=""/>
        <dsp:cNvSpPr/>
      </dsp:nvSpPr>
      <dsp:spPr>
        <a:xfrm>
          <a:off x="2912052" y="2668210"/>
          <a:ext cx="2088227" cy="563055"/>
        </a:xfrm>
        <a:custGeom>
          <a:avLst/>
          <a:gdLst/>
          <a:ahLst/>
          <a:cxnLst/>
          <a:rect l="0" t="0" r="0" b="0"/>
          <a:pathLst>
            <a:path>
              <a:moveTo>
                <a:pt x="2088227" y="0"/>
              </a:moveTo>
              <a:lnTo>
                <a:pt x="2088227" y="403580"/>
              </a:lnTo>
              <a:lnTo>
                <a:pt x="0" y="403580"/>
              </a:lnTo>
              <a:lnTo>
                <a:pt x="0" y="5630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AC71ED-3ED5-4859-9DEA-28803394068C}">
      <dsp:nvSpPr>
        <dsp:cNvPr id="0" name=""/>
        <dsp:cNvSpPr/>
      </dsp:nvSpPr>
      <dsp:spPr>
        <a:xfrm>
          <a:off x="2967156" y="1124901"/>
          <a:ext cx="2033123" cy="450178"/>
        </a:xfrm>
        <a:custGeom>
          <a:avLst/>
          <a:gdLst/>
          <a:ahLst/>
          <a:cxnLst/>
          <a:rect l="0" t="0" r="0" b="0"/>
          <a:pathLst>
            <a:path>
              <a:moveTo>
                <a:pt x="0" y="0"/>
              </a:moveTo>
              <a:lnTo>
                <a:pt x="0" y="290704"/>
              </a:lnTo>
              <a:lnTo>
                <a:pt x="2033123" y="290704"/>
              </a:lnTo>
              <a:lnTo>
                <a:pt x="2033123" y="4501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58C4EF-A8B2-4B42-91E7-A83DC8E0B250}">
      <dsp:nvSpPr>
        <dsp:cNvPr id="0" name=""/>
        <dsp:cNvSpPr/>
      </dsp:nvSpPr>
      <dsp:spPr>
        <a:xfrm>
          <a:off x="778105" y="2740215"/>
          <a:ext cx="91440" cy="419046"/>
        </a:xfrm>
        <a:custGeom>
          <a:avLst/>
          <a:gdLst/>
          <a:ahLst/>
          <a:cxnLst/>
          <a:rect l="0" t="0" r="0" b="0"/>
          <a:pathLst>
            <a:path>
              <a:moveTo>
                <a:pt x="45720" y="0"/>
              </a:moveTo>
              <a:lnTo>
                <a:pt x="45720" y="4190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CAD881-AA4A-412E-879E-53EFBCBDBACF}">
      <dsp:nvSpPr>
        <dsp:cNvPr id="0" name=""/>
        <dsp:cNvSpPr/>
      </dsp:nvSpPr>
      <dsp:spPr>
        <a:xfrm>
          <a:off x="823825" y="1124901"/>
          <a:ext cx="2143331" cy="522183"/>
        </a:xfrm>
        <a:custGeom>
          <a:avLst/>
          <a:gdLst/>
          <a:ahLst/>
          <a:cxnLst/>
          <a:rect l="0" t="0" r="0" b="0"/>
          <a:pathLst>
            <a:path>
              <a:moveTo>
                <a:pt x="2143331" y="0"/>
              </a:moveTo>
              <a:lnTo>
                <a:pt x="2143331" y="362708"/>
              </a:lnTo>
              <a:lnTo>
                <a:pt x="0" y="362708"/>
              </a:lnTo>
              <a:lnTo>
                <a:pt x="0" y="5221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726D05-F8CA-47D7-BB6C-BAB2242DF0FC}">
      <dsp:nvSpPr>
        <dsp:cNvPr id="0" name=""/>
        <dsp:cNvSpPr/>
      </dsp:nvSpPr>
      <dsp:spPr>
        <a:xfrm>
          <a:off x="2106423" y="31771"/>
          <a:ext cx="1721465" cy="1093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332C41-4A6C-4BFC-BB8C-0159AEE03BE0}">
      <dsp:nvSpPr>
        <dsp:cNvPr id="0" name=""/>
        <dsp:cNvSpPr/>
      </dsp:nvSpPr>
      <dsp:spPr>
        <a:xfrm>
          <a:off x="2297697" y="213481"/>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kern="1200" dirty="0" smtClean="0"/>
            <a:t>Системы выявления пожара</a:t>
          </a:r>
          <a:endParaRPr lang="ru-RU" sz="1700" kern="1200" dirty="0"/>
        </a:p>
      </dsp:txBody>
      <dsp:txXfrm>
        <a:off x="2329714" y="245498"/>
        <a:ext cx="1657431" cy="1029096"/>
      </dsp:txXfrm>
    </dsp:sp>
    <dsp:sp modelId="{7770128A-70BE-44EC-B8B9-320BA1455F5A}">
      <dsp:nvSpPr>
        <dsp:cNvPr id="0" name=""/>
        <dsp:cNvSpPr/>
      </dsp:nvSpPr>
      <dsp:spPr>
        <a:xfrm>
          <a:off x="-36907" y="1647084"/>
          <a:ext cx="1721465" cy="1093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7F5580-1316-4E51-B8EB-3D86B1BC02A0}">
      <dsp:nvSpPr>
        <dsp:cNvPr id="0" name=""/>
        <dsp:cNvSpPr/>
      </dsp:nvSpPr>
      <dsp:spPr>
        <a:xfrm>
          <a:off x="154366" y="1828795"/>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kern="1200" dirty="0" smtClean="0"/>
            <a:t>Ручные</a:t>
          </a:r>
          <a:endParaRPr lang="ru-RU" sz="1700" kern="1200" dirty="0"/>
        </a:p>
      </dsp:txBody>
      <dsp:txXfrm>
        <a:off x="186383" y="1860812"/>
        <a:ext cx="1657431" cy="1029096"/>
      </dsp:txXfrm>
    </dsp:sp>
    <dsp:sp modelId="{F3E3B709-948B-4416-9774-6C8B9DD7A481}">
      <dsp:nvSpPr>
        <dsp:cNvPr id="0" name=""/>
        <dsp:cNvSpPr/>
      </dsp:nvSpPr>
      <dsp:spPr>
        <a:xfrm>
          <a:off x="-36907" y="3159261"/>
          <a:ext cx="1721465" cy="1093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725DD7-8E06-4F66-AE53-DA417EE4EB1B}">
      <dsp:nvSpPr>
        <dsp:cNvPr id="0" name=""/>
        <dsp:cNvSpPr/>
      </dsp:nvSpPr>
      <dsp:spPr>
        <a:xfrm>
          <a:off x="154366" y="3340971"/>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kern="1200" dirty="0" err="1" smtClean="0"/>
            <a:t>Извещатель</a:t>
          </a:r>
          <a:r>
            <a:rPr lang="ru-RU" sz="1700" kern="1200" dirty="0" smtClean="0"/>
            <a:t> пожарный ручной (ИПР)</a:t>
          </a:r>
          <a:endParaRPr lang="ru-RU" sz="1700" kern="1200" dirty="0"/>
        </a:p>
      </dsp:txBody>
      <dsp:txXfrm>
        <a:off x="186383" y="3372988"/>
        <a:ext cx="1657431" cy="1029096"/>
      </dsp:txXfrm>
    </dsp:sp>
    <dsp:sp modelId="{6854F799-17FB-41C5-BA42-026D3DF44949}">
      <dsp:nvSpPr>
        <dsp:cNvPr id="0" name=""/>
        <dsp:cNvSpPr/>
      </dsp:nvSpPr>
      <dsp:spPr>
        <a:xfrm>
          <a:off x="4139547" y="1575080"/>
          <a:ext cx="1721465" cy="1093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B6AC33-0818-4C0E-A91D-BE59A3DF98AC}">
      <dsp:nvSpPr>
        <dsp:cNvPr id="0" name=""/>
        <dsp:cNvSpPr/>
      </dsp:nvSpPr>
      <dsp:spPr>
        <a:xfrm>
          <a:off x="4330820" y="1756790"/>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kern="1200" dirty="0" smtClean="0"/>
            <a:t>Автоматические</a:t>
          </a:r>
          <a:endParaRPr lang="ru-RU" sz="1700" kern="1200" dirty="0"/>
        </a:p>
      </dsp:txBody>
      <dsp:txXfrm>
        <a:off x="4362837" y="1788807"/>
        <a:ext cx="1657431" cy="1029096"/>
      </dsp:txXfrm>
    </dsp:sp>
    <dsp:sp modelId="{8BFAF0E8-39C2-4E3A-B1F3-2D5C3F692111}">
      <dsp:nvSpPr>
        <dsp:cNvPr id="0" name=""/>
        <dsp:cNvSpPr/>
      </dsp:nvSpPr>
      <dsp:spPr>
        <a:xfrm>
          <a:off x="2051319" y="3231266"/>
          <a:ext cx="1721465" cy="1093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935C59-3E49-48A3-992F-9B8B10D3894C}">
      <dsp:nvSpPr>
        <dsp:cNvPr id="0" name=""/>
        <dsp:cNvSpPr/>
      </dsp:nvSpPr>
      <dsp:spPr>
        <a:xfrm>
          <a:off x="2242593" y="3412976"/>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kern="1200" dirty="0" err="1" smtClean="0"/>
            <a:t>Извещатель</a:t>
          </a:r>
          <a:r>
            <a:rPr lang="ru-RU" sz="1700" kern="1200" dirty="0" smtClean="0"/>
            <a:t> пожарный дымовой (ИПД)</a:t>
          </a:r>
          <a:endParaRPr lang="ru-RU" sz="1700" kern="1200" dirty="0"/>
        </a:p>
      </dsp:txBody>
      <dsp:txXfrm>
        <a:off x="2274610" y="3444993"/>
        <a:ext cx="1657431" cy="1029096"/>
      </dsp:txXfrm>
    </dsp:sp>
    <dsp:sp modelId="{0DC7E3E8-3DE3-4832-8A83-DB29EADA16BD}">
      <dsp:nvSpPr>
        <dsp:cNvPr id="0" name=""/>
        <dsp:cNvSpPr/>
      </dsp:nvSpPr>
      <dsp:spPr>
        <a:xfrm>
          <a:off x="4139547" y="3231266"/>
          <a:ext cx="1721465" cy="1093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7301F0-5D1D-463F-A6F1-6B33448465C0}">
      <dsp:nvSpPr>
        <dsp:cNvPr id="0" name=""/>
        <dsp:cNvSpPr/>
      </dsp:nvSpPr>
      <dsp:spPr>
        <a:xfrm>
          <a:off x="4330820" y="3412976"/>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kern="1200" dirty="0" err="1" smtClean="0"/>
            <a:t>Извещатель</a:t>
          </a:r>
          <a:r>
            <a:rPr lang="ru-RU" sz="1700" kern="1200" dirty="0" smtClean="0"/>
            <a:t> пожарный тепловой(ИПТ)</a:t>
          </a:r>
          <a:endParaRPr lang="ru-RU" sz="1700" kern="1200" dirty="0"/>
        </a:p>
      </dsp:txBody>
      <dsp:txXfrm>
        <a:off x="4362837" y="3444993"/>
        <a:ext cx="1657431" cy="1029096"/>
      </dsp:txXfrm>
    </dsp:sp>
    <dsp:sp modelId="{BE0043E6-92DD-4179-9609-5935F7FAFF19}">
      <dsp:nvSpPr>
        <dsp:cNvPr id="0" name=""/>
        <dsp:cNvSpPr/>
      </dsp:nvSpPr>
      <dsp:spPr>
        <a:xfrm>
          <a:off x="6314449" y="3219351"/>
          <a:ext cx="1721465" cy="1093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BC4D3E-F4DF-49B1-8DF7-5BE2E375476F}">
      <dsp:nvSpPr>
        <dsp:cNvPr id="0" name=""/>
        <dsp:cNvSpPr/>
      </dsp:nvSpPr>
      <dsp:spPr>
        <a:xfrm>
          <a:off x="6505723" y="3401061"/>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kern="1200" dirty="0" smtClean="0"/>
            <a:t>Датчик газа</a:t>
          </a:r>
          <a:endParaRPr lang="ru-RU" sz="1700" kern="1200" dirty="0"/>
        </a:p>
      </dsp:txBody>
      <dsp:txXfrm>
        <a:off x="6537740" y="3433078"/>
        <a:ext cx="1657431" cy="102909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0CAB04B-1C14-4706-93F2-33618EEDA1E8}" type="datetimeFigureOut">
              <a:rPr lang="ru-RU" smtClean="0"/>
              <a:t>23.12.2015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55CCDC-C06D-4DC7-AA1C-248921973D9D}" type="slidenum">
              <a:rPr lang="ru-RU" smtClean="0"/>
              <a:t>‹#›</a:t>
            </a:fld>
            <a:endParaRPr lang="ru-RU"/>
          </a:p>
        </p:txBody>
      </p:sp>
    </p:spTree>
    <p:extLst>
      <p:ext uri="{BB962C8B-B14F-4D97-AF65-F5344CB8AC3E}">
        <p14:creationId xmlns:p14="http://schemas.microsoft.com/office/powerpoint/2010/main" val="661101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0CAB04B-1C14-4706-93F2-33618EEDA1E8}" type="datetimeFigureOut">
              <a:rPr lang="ru-RU" smtClean="0"/>
              <a:t>23.12.2015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55CCDC-C06D-4DC7-AA1C-248921973D9D}" type="slidenum">
              <a:rPr lang="ru-RU" smtClean="0"/>
              <a:t>‹#›</a:t>
            </a:fld>
            <a:endParaRPr lang="ru-RU"/>
          </a:p>
        </p:txBody>
      </p:sp>
    </p:spTree>
    <p:extLst>
      <p:ext uri="{BB962C8B-B14F-4D97-AF65-F5344CB8AC3E}">
        <p14:creationId xmlns:p14="http://schemas.microsoft.com/office/powerpoint/2010/main" val="3116676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0CAB04B-1C14-4706-93F2-33618EEDA1E8}" type="datetimeFigureOut">
              <a:rPr lang="ru-RU" smtClean="0"/>
              <a:t>23.12.2015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55CCDC-C06D-4DC7-AA1C-248921973D9D}" type="slidenum">
              <a:rPr lang="ru-RU" smtClean="0"/>
              <a:t>‹#›</a:t>
            </a:fld>
            <a:endParaRPr lang="ru-RU"/>
          </a:p>
        </p:txBody>
      </p:sp>
    </p:spTree>
    <p:extLst>
      <p:ext uri="{BB962C8B-B14F-4D97-AF65-F5344CB8AC3E}">
        <p14:creationId xmlns:p14="http://schemas.microsoft.com/office/powerpoint/2010/main" val="2667735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0CAB04B-1C14-4706-93F2-33618EEDA1E8}" type="datetimeFigureOut">
              <a:rPr lang="ru-RU" smtClean="0"/>
              <a:t>23.12.2015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55CCDC-C06D-4DC7-AA1C-248921973D9D}" type="slidenum">
              <a:rPr lang="ru-RU" smtClean="0"/>
              <a:t>‹#›</a:t>
            </a:fld>
            <a:endParaRPr lang="ru-RU"/>
          </a:p>
        </p:txBody>
      </p:sp>
    </p:spTree>
    <p:extLst>
      <p:ext uri="{BB962C8B-B14F-4D97-AF65-F5344CB8AC3E}">
        <p14:creationId xmlns:p14="http://schemas.microsoft.com/office/powerpoint/2010/main" val="3961376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0CAB04B-1C14-4706-93F2-33618EEDA1E8}" type="datetimeFigureOut">
              <a:rPr lang="ru-RU" smtClean="0"/>
              <a:t>23.12.2015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55CCDC-C06D-4DC7-AA1C-248921973D9D}" type="slidenum">
              <a:rPr lang="ru-RU" smtClean="0"/>
              <a:t>‹#›</a:t>
            </a:fld>
            <a:endParaRPr lang="ru-RU"/>
          </a:p>
        </p:txBody>
      </p:sp>
    </p:spTree>
    <p:extLst>
      <p:ext uri="{BB962C8B-B14F-4D97-AF65-F5344CB8AC3E}">
        <p14:creationId xmlns:p14="http://schemas.microsoft.com/office/powerpoint/2010/main" val="3585194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0CAB04B-1C14-4706-93F2-33618EEDA1E8}" type="datetimeFigureOut">
              <a:rPr lang="ru-RU" smtClean="0"/>
              <a:t>23.12.2015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E55CCDC-C06D-4DC7-AA1C-248921973D9D}" type="slidenum">
              <a:rPr lang="ru-RU" smtClean="0"/>
              <a:t>‹#›</a:t>
            </a:fld>
            <a:endParaRPr lang="ru-RU"/>
          </a:p>
        </p:txBody>
      </p:sp>
    </p:spTree>
    <p:extLst>
      <p:ext uri="{BB962C8B-B14F-4D97-AF65-F5344CB8AC3E}">
        <p14:creationId xmlns:p14="http://schemas.microsoft.com/office/powerpoint/2010/main" val="2319781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0CAB04B-1C14-4706-93F2-33618EEDA1E8}" type="datetimeFigureOut">
              <a:rPr lang="ru-RU" smtClean="0"/>
              <a:t>23.12.2015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E55CCDC-C06D-4DC7-AA1C-248921973D9D}" type="slidenum">
              <a:rPr lang="ru-RU" smtClean="0"/>
              <a:t>‹#›</a:t>
            </a:fld>
            <a:endParaRPr lang="ru-RU"/>
          </a:p>
        </p:txBody>
      </p:sp>
    </p:spTree>
    <p:extLst>
      <p:ext uri="{BB962C8B-B14F-4D97-AF65-F5344CB8AC3E}">
        <p14:creationId xmlns:p14="http://schemas.microsoft.com/office/powerpoint/2010/main" val="1620878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0CAB04B-1C14-4706-93F2-33618EEDA1E8}" type="datetimeFigureOut">
              <a:rPr lang="ru-RU" smtClean="0"/>
              <a:t>23.12.2015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E55CCDC-C06D-4DC7-AA1C-248921973D9D}" type="slidenum">
              <a:rPr lang="ru-RU" smtClean="0"/>
              <a:t>‹#›</a:t>
            </a:fld>
            <a:endParaRPr lang="ru-RU"/>
          </a:p>
        </p:txBody>
      </p:sp>
    </p:spTree>
    <p:extLst>
      <p:ext uri="{BB962C8B-B14F-4D97-AF65-F5344CB8AC3E}">
        <p14:creationId xmlns:p14="http://schemas.microsoft.com/office/powerpoint/2010/main" val="3759710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0CAB04B-1C14-4706-93F2-33618EEDA1E8}" type="datetimeFigureOut">
              <a:rPr lang="ru-RU" smtClean="0"/>
              <a:t>23.12.2015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E55CCDC-C06D-4DC7-AA1C-248921973D9D}" type="slidenum">
              <a:rPr lang="ru-RU" smtClean="0"/>
              <a:t>‹#›</a:t>
            </a:fld>
            <a:endParaRPr lang="ru-RU"/>
          </a:p>
        </p:txBody>
      </p:sp>
    </p:spTree>
    <p:extLst>
      <p:ext uri="{BB962C8B-B14F-4D97-AF65-F5344CB8AC3E}">
        <p14:creationId xmlns:p14="http://schemas.microsoft.com/office/powerpoint/2010/main" val="1374599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0CAB04B-1C14-4706-93F2-33618EEDA1E8}" type="datetimeFigureOut">
              <a:rPr lang="ru-RU" smtClean="0"/>
              <a:t>23.12.2015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E55CCDC-C06D-4DC7-AA1C-248921973D9D}" type="slidenum">
              <a:rPr lang="ru-RU" smtClean="0"/>
              <a:t>‹#›</a:t>
            </a:fld>
            <a:endParaRPr lang="ru-RU"/>
          </a:p>
        </p:txBody>
      </p:sp>
    </p:spTree>
    <p:extLst>
      <p:ext uri="{BB962C8B-B14F-4D97-AF65-F5344CB8AC3E}">
        <p14:creationId xmlns:p14="http://schemas.microsoft.com/office/powerpoint/2010/main" val="1338689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0CAB04B-1C14-4706-93F2-33618EEDA1E8}" type="datetimeFigureOut">
              <a:rPr lang="ru-RU" smtClean="0"/>
              <a:t>23.12.2015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E55CCDC-C06D-4DC7-AA1C-248921973D9D}" type="slidenum">
              <a:rPr lang="ru-RU" smtClean="0"/>
              <a:t>‹#›</a:t>
            </a:fld>
            <a:endParaRPr lang="ru-RU"/>
          </a:p>
        </p:txBody>
      </p:sp>
    </p:spTree>
    <p:extLst>
      <p:ext uri="{BB962C8B-B14F-4D97-AF65-F5344CB8AC3E}">
        <p14:creationId xmlns:p14="http://schemas.microsoft.com/office/powerpoint/2010/main" val="2061315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AB04B-1C14-4706-93F2-33618EEDA1E8}" type="datetimeFigureOut">
              <a:rPr lang="ru-RU" smtClean="0"/>
              <a:t>23.12.2015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55CCDC-C06D-4DC7-AA1C-248921973D9D}" type="slidenum">
              <a:rPr lang="ru-RU" smtClean="0"/>
              <a:t>‹#›</a:t>
            </a:fld>
            <a:endParaRPr lang="ru-RU"/>
          </a:p>
        </p:txBody>
      </p:sp>
    </p:spTree>
    <p:extLst>
      <p:ext uri="{BB962C8B-B14F-4D97-AF65-F5344CB8AC3E}">
        <p14:creationId xmlns:p14="http://schemas.microsoft.com/office/powerpoint/2010/main" val="1158281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348880"/>
            <a:ext cx="7772400" cy="1470025"/>
          </a:xfrm>
        </p:spPr>
        <p:txBody>
          <a:bodyPr>
            <a:normAutofit/>
          </a:bodyPr>
          <a:lstStyle/>
          <a:p>
            <a:r>
              <a:rPr lang="ru-RU" dirty="0" smtClean="0"/>
              <a:t>Основы физической безопасности</a:t>
            </a:r>
            <a:endParaRPr lang="ru-RU" dirty="0"/>
          </a:p>
        </p:txBody>
      </p:sp>
      <p:sp>
        <p:nvSpPr>
          <p:cNvPr id="3" name="Подзаголовок 2"/>
          <p:cNvSpPr>
            <a:spLocks noGrp="1"/>
          </p:cNvSpPr>
          <p:nvPr>
            <p:ph type="subTitle" idx="1"/>
          </p:nvPr>
        </p:nvSpPr>
        <p:spPr>
          <a:xfrm>
            <a:off x="1979712" y="4293096"/>
            <a:ext cx="6400800" cy="1752600"/>
          </a:xfrm>
        </p:spPr>
        <p:txBody>
          <a:bodyPr/>
          <a:lstStyle/>
          <a:p>
            <a:pPr algn="r"/>
            <a:r>
              <a:rPr lang="ru-RU" dirty="0" smtClean="0">
                <a:solidFill>
                  <a:schemeClr val="tx1"/>
                </a:solidFill>
              </a:rPr>
              <a:t>Подготовил </a:t>
            </a:r>
          </a:p>
          <a:p>
            <a:pPr algn="r"/>
            <a:r>
              <a:rPr lang="ru-RU" dirty="0" smtClean="0">
                <a:solidFill>
                  <a:schemeClr val="tx1"/>
                </a:solidFill>
              </a:rPr>
              <a:t>студент группы СЗД-31</a:t>
            </a:r>
          </a:p>
          <a:p>
            <a:pPr algn="r"/>
            <a:r>
              <a:rPr lang="ru-RU" dirty="0" err="1" smtClean="0">
                <a:solidFill>
                  <a:schemeClr val="tx1"/>
                </a:solidFill>
              </a:rPr>
              <a:t>Лещук</a:t>
            </a:r>
            <a:r>
              <a:rPr lang="ru-RU" dirty="0" smtClean="0">
                <a:solidFill>
                  <a:schemeClr val="tx1"/>
                </a:solidFill>
              </a:rPr>
              <a:t> Андрей</a:t>
            </a:r>
            <a:endParaRPr lang="ru-RU" dirty="0">
              <a:solidFill>
                <a:schemeClr val="tx1"/>
              </a:solidFill>
            </a:endParaRPr>
          </a:p>
        </p:txBody>
      </p:sp>
    </p:spTree>
    <p:extLst>
      <p:ext uri="{BB962C8B-B14F-4D97-AF65-F5344CB8AC3E}">
        <p14:creationId xmlns:p14="http://schemas.microsoft.com/office/powerpoint/2010/main" val="873036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lgn="just">
              <a:buNone/>
            </a:pPr>
            <a:r>
              <a:rPr lang="ru-RU" dirty="0"/>
              <a:t>Н</a:t>
            </a:r>
            <a:r>
              <a:rPr lang="ru-RU" dirty="0" smtClean="0"/>
              <a:t>еобходимо </a:t>
            </a:r>
            <a:r>
              <a:rPr lang="ru-RU" dirty="0"/>
              <a:t>обеспечить непрерывность электроснабжения, которая в свою очередь обеспечивает доступность ресурсов компании, поэтому специалисты по безопасности должны быть знакомы с угрозами, связанными с электроэнергией, и знать о соответствующих контрмерах.</a:t>
            </a:r>
          </a:p>
          <a:p>
            <a:endParaRPr lang="ru-RU" dirty="0"/>
          </a:p>
        </p:txBody>
      </p:sp>
    </p:spTree>
    <p:extLst>
      <p:ext uri="{BB962C8B-B14F-4D97-AF65-F5344CB8AC3E}">
        <p14:creationId xmlns:p14="http://schemas.microsoft.com/office/powerpoint/2010/main" val="3800265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60000"/>
                <a:lumOff val="40000"/>
              </a:schemeClr>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t>Защита электроснабжения</a:t>
            </a:r>
            <a:endParaRPr lang="ru-RU"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202433974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Схема 6"/>
          <p:cNvGraphicFramePr/>
          <p:nvPr>
            <p:extLst>
              <p:ext uri="{D42A27DB-BD31-4B8C-83A1-F6EECF244321}">
                <p14:modId xmlns:p14="http://schemas.microsoft.com/office/powerpoint/2010/main" val="179589836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61493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85000" lnSpcReduction="20000"/>
          </a:bodyPr>
          <a:lstStyle/>
          <a:p>
            <a:pPr marL="0" indent="0" algn="just">
              <a:buNone/>
            </a:pPr>
            <a:r>
              <a:rPr lang="ru-RU" dirty="0"/>
              <a:t>Компании должны соблюдать государственные и местные стандарты предотвращения, выявления и тушения пожара. </a:t>
            </a:r>
            <a:r>
              <a:rPr lang="ru-RU" b="1" dirty="0"/>
              <a:t>Предотвращение пожара </a:t>
            </a:r>
            <a:r>
              <a:rPr lang="ru-RU" dirty="0"/>
              <a:t>включает в себя обучение сотрудников правильной реакции в случае пожара, поддержку соответствующего противопожарного оборудования в исправном состоянии, надлежащее хранение горючих материалов. Предотвращение пожара также может включать в себя использование негорючих конструкционных материалов, планировку здания, обеспечивающую противодействие распространению огня и дыма.</a:t>
            </a:r>
          </a:p>
        </p:txBody>
      </p:sp>
    </p:spTree>
    <p:extLst>
      <p:ext uri="{BB962C8B-B14F-4D97-AF65-F5344CB8AC3E}">
        <p14:creationId xmlns:p14="http://schemas.microsoft.com/office/powerpoint/2010/main" val="3228443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60000"/>
                <a:lumOff val="40000"/>
              </a:schemeClr>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Предотвращение, выявление и тушение пожара</a:t>
            </a:r>
            <a:endParaRPr lang="ru-RU"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265743935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6931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60000"/>
                <a:lumOff val="40000"/>
              </a:schemeClr>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Типы пожарных датчиков</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87890372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4942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60000"/>
                <a:lumOff val="40000"/>
              </a:schemeClr>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ИПД</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688" y="4797152"/>
            <a:ext cx="5688632" cy="1643382"/>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1268760"/>
            <a:ext cx="3347864" cy="3347864"/>
          </a:xfrm>
          <a:prstGeom prst="rect">
            <a:avLst/>
          </a:prstGeom>
        </p:spPr>
      </p:pic>
    </p:spTree>
    <p:extLst>
      <p:ext uri="{BB962C8B-B14F-4D97-AF65-F5344CB8AC3E}">
        <p14:creationId xmlns:p14="http://schemas.microsoft.com/office/powerpoint/2010/main" val="1176131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60000"/>
                <a:lumOff val="40000"/>
              </a:schemeClr>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ИПТ</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2625" y="1896269"/>
            <a:ext cx="5238750" cy="3933825"/>
          </a:xfrm>
        </p:spPr>
      </p:pic>
    </p:spTree>
    <p:extLst>
      <p:ext uri="{BB962C8B-B14F-4D97-AF65-F5344CB8AC3E}">
        <p14:creationId xmlns:p14="http://schemas.microsoft.com/office/powerpoint/2010/main" val="1314894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60000"/>
                <a:lumOff val="40000"/>
              </a:schemeClr>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ИПР</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9018" y="1600200"/>
            <a:ext cx="4525963" cy="4525963"/>
          </a:xfrm>
        </p:spPr>
      </p:pic>
    </p:spTree>
    <p:extLst>
      <p:ext uri="{BB962C8B-B14F-4D97-AF65-F5344CB8AC3E}">
        <p14:creationId xmlns:p14="http://schemas.microsoft.com/office/powerpoint/2010/main" val="1537702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60000"/>
                <a:lumOff val="40000"/>
              </a:schemeClr>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Водяные спринклеры</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03293" y="1600200"/>
            <a:ext cx="4937414" cy="4525963"/>
          </a:xfrm>
        </p:spPr>
      </p:pic>
    </p:spTree>
    <p:extLst>
      <p:ext uri="{BB962C8B-B14F-4D97-AF65-F5344CB8AC3E}">
        <p14:creationId xmlns:p14="http://schemas.microsoft.com/office/powerpoint/2010/main" val="1106874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1268760"/>
            <a:ext cx="6783644" cy="4525963"/>
          </a:xfrm>
        </p:spPr>
      </p:pic>
      <p:sp>
        <p:nvSpPr>
          <p:cNvPr id="5" name="TextBox 4"/>
          <p:cNvSpPr txBox="1"/>
          <p:nvPr/>
        </p:nvSpPr>
        <p:spPr>
          <a:xfrm>
            <a:off x="2699792" y="421401"/>
            <a:ext cx="3600400" cy="646331"/>
          </a:xfrm>
          <a:prstGeom prst="rect">
            <a:avLst/>
          </a:prstGeom>
          <a:noFill/>
        </p:spPr>
        <p:txBody>
          <a:bodyPr wrap="square" rtlCol="0">
            <a:spAutoFit/>
          </a:bodyPr>
          <a:lstStyle/>
          <a:p>
            <a:r>
              <a:rPr lang="ru-RU" sz="3600" dirty="0" smtClean="0"/>
              <a:t>Тушение газом</a:t>
            </a:r>
            <a:endParaRPr lang="ru-RU" sz="3600" dirty="0"/>
          </a:p>
        </p:txBody>
      </p:sp>
    </p:spTree>
    <p:extLst>
      <p:ext uri="{BB962C8B-B14F-4D97-AF65-F5344CB8AC3E}">
        <p14:creationId xmlns:p14="http://schemas.microsoft.com/office/powerpoint/2010/main" val="3339893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40000"/>
                <a:lumOff val="60000"/>
              </a:schemeClr>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67544" y="908720"/>
            <a:ext cx="8229600" cy="4525963"/>
          </a:xfrm>
        </p:spPr>
        <p:txBody>
          <a:bodyPr>
            <a:noAutofit/>
          </a:bodyPr>
          <a:lstStyle/>
          <a:p>
            <a:pPr marL="0" indent="0" algn="just">
              <a:buNone/>
            </a:pPr>
            <a:r>
              <a:rPr lang="ru-RU" sz="2800" dirty="0" smtClean="0"/>
              <a:t>	Физическая </a:t>
            </a:r>
            <a:r>
              <a:rPr lang="ru-RU" sz="2800" dirty="0"/>
              <a:t>безопасность – это комбинация людей, процессов, процедур и оборудования для защиты ресурсов предприятия и персонала</a:t>
            </a:r>
            <a:r>
              <a:rPr lang="ru-RU" sz="2800" dirty="0" smtClean="0"/>
              <a:t>.</a:t>
            </a:r>
          </a:p>
          <a:p>
            <a:pPr marL="0" indent="0" algn="just">
              <a:buNone/>
            </a:pPr>
            <a:r>
              <a:rPr lang="ru-RU" sz="2800" dirty="0" smtClean="0"/>
              <a:t>	Физическая </a:t>
            </a:r>
            <a:r>
              <a:rPr lang="ru-RU" sz="2800" dirty="0"/>
              <a:t>безопасность работает с набором  угроз, уязвимостей и контрмер, отличающимся от компьютерной и информационной безопасности. Этот набор для физической безопасности в большей степени направлен на физическое уничтожение, на нарушителей, на объекты среды, на воровство и вандализм.</a:t>
            </a:r>
          </a:p>
          <a:p>
            <a:pPr marL="0" indent="0" algn="just">
              <a:buNone/>
            </a:pPr>
            <a:endParaRPr lang="ru-RU" sz="2800" dirty="0"/>
          </a:p>
        </p:txBody>
      </p:sp>
    </p:spTree>
    <p:extLst>
      <p:ext uri="{BB962C8B-B14F-4D97-AF65-F5344CB8AC3E}">
        <p14:creationId xmlns:p14="http://schemas.microsoft.com/office/powerpoint/2010/main" val="1720506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60000"/>
                <a:lumOff val="40000"/>
              </a:schemeClr>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Дренчерная</a:t>
            </a:r>
            <a:r>
              <a:rPr lang="ru-RU" dirty="0" smtClean="0"/>
              <a:t> система</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9018" y="1600200"/>
            <a:ext cx="4525963" cy="4525963"/>
          </a:xfrm>
        </p:spPr>
      </p:pic>
    </p:spTree>
    <p:extLst>
      <p:ext uri="{BB962C8B-B14F-4D97-AF65-F5344CB8AC3E}">
        <p14:creationId xmlns:p14="http://schemas.microsoft.com/office/powerpoint/2010/main" val="2865508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lgn="just">
              <a:buNone/>
            </a:pPr>
            <a:r>
              <a:rPr lang="ru-RU" dirty="0"/>
              <a:t>Необходимо установить контроль доступа. Контроль доступа в рамках физической безопасности должен обеспечиваться физическими и техническими компонентами. Физический контроль доступа использует механизмы идентификации людей, пытающихся войти в здание или в помещение.</a:t>
            </a:r>
          </a:p>
        </p:txBody>
      </p:sp>
    </p:spTree>
    <p:extLst>
      <p:ext uri="{BB962C8B-B14F-4D97-AF65-F5344CB8AC3E}">
        <p14:creationId xmlns:p14="http://schemas.microsoft.com/office/powerpoint/2010/main" val="777829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620688"/>
            <a:ext cx="8229600" cy="4525963"/>
          </a:xfrm>
        </p:spPr>
        <p:txBody>
          <a:bodyPr>
            <a:noAutofit/>
          </a:bodyPr>
          <a:lstStyle/>
          <a:p>
            <a:pPr marL="0" indent="0" algn="just">
              <a:buNone/>
            </a:pPr>
            <a:r>
              <a:rPr lang="ru-RU" sz="2400" dirty="0"/>
              <a:t>Различные компании для </a:t>
            </a:r>
            <a:r>
              <a:rPr lang="ru-RU" sz="2400" dirty="0" smtClean="0"/>
              <a:t>управления и контроля </a:t>
            </a:r>
            <a:r>
              <a:rPr lang="ru-RU" sz="2400" dirty="0"/>
              <a:t>доступом обычно используют следующие защитные </a:t>
            </a:r>
            <a:r>
              <a:rPr lang="ru-RU" sz="2400" dirty="0" smtClean="0"/>
              <a:t>меры:</a:t>
            </a:r>
          </a:p>
          <a:p>
            <a:pPr algn="just"/>
            <a:r>
              <a:rPr lang="ru-RU" sz="2400" dirty="0" smtClean="0"/>
              <a:t>Ограничение </a:t>
            </a:r>
            <a:r>
              <a:rPr lang="ru-RU" sz="2400" dirty="0"/>
              <a:t>количества точек входа</a:t>
            </a:r>
          </a:p>
          <a:p>
            <a:pPr algn="just"/>
            <a:r>
              <a:rPr lang="ru-RU" sz="2400" dirty="0"/>
              <a:t>Требование для гостей – обязательно заходить на проходную и расписываться в журнале посетителей перед входом на внутреннюю территорию</a:t>
            </a:r>
          </a:p>
          <a:p>
            <a:pPr algn="just"/>
            <a:r>
              <a:rPr lang="ru-RU" sz="2400" dirty="0"/>
              <a:t>Уменьшение количества точек входа в нерабочее время, когда вокруг не так много сотрудников</a:t>
            </a:r>
          </a:p>
          <a:p>
            <a:pPr algn="just"/>
            <a:r>
              <a:rPr lang="ru-RU" sz="2400" dirty="0"/>
              <a:t>Проверка охранниками </a:t>
            </a:r>
            <a:r>
              <a:rPr lang="ru-RU" sz="2400" dirty="0" err="1" smtClean="0"/>
              <a:t>бейджиков</a:t>
            </a:r>
            <a:r>
              <a:rPr lang="ru-RU" sz="2400" dirty="0" smtClean="0"/>
              <a:t> </a:t>
            </a:r>
            <a:r>
              <a:rPr lang="ru-RU" sz="2400" dirty="0"/>
              <a:t>с фотографиями перед допуском входящих в здание</a:t>
            </a:r>
          </a:p>
          <a:p>
            <a:pPr algn="just"/>
            <a:r>
              <a:rPr lang="ru-RU" sz="2400" dirty="0"/>
              <a:t>Сопровождение гостей при их перемещении по внутренней территории</a:t>
            </a:r>
          </a:p>
          <a:p>
            <a:pPr algn="just"/>
            <a:r>
              <a:rPr lang="ru-RU" sz="2400" dirty="0"/>
              <a:t>Рекомендации сотрудникам задавать вопросы незнакомцам</a:t>
            </a:r>
          </a:p>
          <a:p>
            <a:pPr algn="just"/>
            <a:endParaRPr lang="ru-RU" sz="2400" dirty="0"/>
          </a:p>
        </p:txBody>
      </p:sp>
    </p:spTree>
    <p:extLst>
      <p:ext uri="{BB962C8B-B14F-4D97-AF65-F5344CB8AC3E}">
        <p14:creationId xmlns:p14="http://schemas.microsoft.com/office/powerpoint/2010/main" val="1479182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5793507"/>
          </a:xfrm>
        </p:spPr>
        <p:txBody>
          <a:bodyPr>
            <a:normAutofit fontScale="70000" lnSpcReduction="20000"/>
          </a:bodyPr>
          <a:lstStyle/>
          <a:p>
            <a:pPr marL="0" indent="0" algn="just">
              <a:buNone/>
            </a:pPr>
            <a:r>
              <a:rPr lang="ru-RU" dirty="0"/>
              <a:t>Обычно установка одних только ограждений и освещения не обеспечивает необходимого уровня защиты здания, оборудования и персонала компании. Помещения должны находиться под видеонаблюдением для выявления нежелательной деятельности и заблаговременного принятия превентивных мер, не позволяющих проблеме реально произойти. </a:t>
            </a:r>
          </a:p>
          <a:p>
            <a:pPr marL="0" indent="0" algn="just">
              <a:buNone/>
            </a:pPr>
            <a:endParaRPr lang="ru-RU" dirty="0"/>
          </a:p>
          <a:p>
            <a:pPr lvl="0" algn="just"/>
            <a:r>
              <a:rPr lang="ru-RU" b="1" dirty="0"/>
              <a:t>Цель системы видеонаблюдения: </a:t>
            </a:r>
            <a:r>
              <a:rPr lang="ru-RU" dirty="0"/>
              <a:t>выявление, оценка и/или идентификация нарушителей</a:t>
            </a:r>
          </a:p>
          <a:p>
            <a:pPr lvl="0" algn="just"/>
            <a:r>
              <a:rPr lang="ru-RU" b="1" dirty="0"/>
              <a:t>Тип окружения, в котором будут работать камеры видеонаблюдения: </a:t>
            </a:r>
            <a:r>
              <a:rPr lang="ru-RU" dirty="0"/>
              <a:t>внутренние помещения или внешние области</a:t>
            </a:r>
          </a:p>
          <a:p>
            <a:pPr lvl="0" algn="just"/>
            <a:r>
              <a:rPr lang="ru-RU" b="1" dirty="0"/>
              <a:t>Требуемая область обзора: </a:t>
            </a:r>
            <a:r>
              <a:rPr lang="ru-RU" dirty="0"/>
              <a:t>широкую или узкую область необходимо контролировать</a:t>
            </a:r>
          </a:p>
          <a:p>
            <a:pPr lvl="0" algn="just"/>
            <a:r>
              <a:rPr lang="ru-RU" b="1" dirty="0"/>
              <a:t>Величина освещенности окружения: </a:t>
            </a:r>
            <a:r>
              <a:rPr lang="ru-RU" dirty="0"/>
              <a:t>светлые области, темные области, области, находящиеся под солнечными лучами</a:t>
            </a:r>
          </a:p>
          <a:p>
            <a:pPr lvl="0" algn="just"/>
            <a:r>
              <a:rPr lang="ru-RU" b="1" dirty="0"/>
              <a:t>Интеграция с другими механизмами контроля безопасности: </a:t>
            </a:r>
            <a:r>
              <a:rPr lang="ru-RU" dirty="0"/>
              <a:t>охрана, IDS, системы сигнализации</a:t>
            </a:r>
          </a:p>
        </p:txBody>
      </p:sp>
    </p:spTree>
    <p:extLst>
      <p:ext uri="{BB962C8B-B14F-4D97-AF65-F5344CB8AC3E}">
        <p14:creationId xmlns:p14="http://schemas.microsoft.com/office/powerpoint/2010/main" val="179699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692696"/>
            <a:ext cx="8424936" cy="5627594"/>
          </a:xfrm>
        </p:spPr>
      </p:pic>
    </p:spTree>
    <p:extLst>
      <p:ext uri="{BB962C8B-B14F-4D97-AF65-F5344CB8AC3E}">
        <p14:creationId xmlns:p14="http://schemas.microsoft.com/office/powerpoint/2010/main" val="3739373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404664"/>
            <a:ext cx="6840760" cy="5785252"/>
          </a:xfrm>
        </p:spPr>
      </p:pic>
    </p:spTree>
    <p:extLst>
      <p:ext uri="{BB962C8B-B14F-4D97-AF65-F5344CB8AC3E}">
        <p14:creationId xmlns:p14="http://schemas.microsoft.com/office/powerpoint/2010/main" val="2490634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196752"/>
            <a:ext cx="8229600" cy="4525963"/>
          </a:xfrm>
        </p:spPr>
        <p:txBody>
          <a:bodyPr>
            <a:normAutofit fontScale="92500" lnSpcReduction="20000"/>
          </a:bodyPr>
          <a:lstStyle/>
          <a:p>
            <a:pPr marL="0" indent="0" algn="just">
              <a:buNone/>
            </a:pPr>
            <a:r>
              <a:rPr lang="ru-RU" dirty="0"/>
              <a:t>Чаще всего используется вид атаки, при котором незаметно реализуется повтор ранее записанного изображения на мониторах охраны. Например, если атакующий сможет взломать систему видеонаблюдения компании и воспроизвести запись, записанную днем ранее, охранники могут не узнать о присутствии злоумышленника в здании и выполнении им преступной деятельности. Это еще одна причина, по которой системы видеонаблюдения следует использовать совместно с системой </a:t>
            </a:r>
            <a:r>
              <a:rPr lang="ru-RU" dirty="0" smtClean="0"/>
              <a:t>IDS (системы </a:t>
            </a:r>
            <a:r>
              <a:rPr lang="ru-RU" dirty="0"/>
              <a:t>выявления </a:t>
            </a:r>
            <a:r>
              <a:rPr lang="ru-RU" dirty="0" smtClean="0"/>
              <a:t>вторжений).</a:t>
            </a:r>
            <a:endParaRPr lang="ru-RU" dirty="0"/>
          </a:p>
          <a:p>
            <a:pPr marL="0" indent="0" algn="just">
              <a:buNone/>
            </a:pPr>
            <a:endParaRPr lang="ru-RU" dirty="0"/>
          </a:p>
        </p:txBody>
      </p:sp>
    </p:spTree>
    <p:extLst>
      <p:ext uri="{BB962C8B-B14F-4D97-AF65-F5344CB8AC3E}">
        <p14:creationId xmlns:p14="http://schemas.microsoft.com/office/powerpoint/2010/main" val="4168342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Системы выявления вторжений</a:t>
            </a:r>
            <a:endParaRPr lang="ru-RU" dirty="0"/>
          </a:p>
        </p:txBody>
      </p:sp>
      <p:sp>
        <p:nvSpPr>
          <p:cNvPr id="3" name="Объект 2"/>
          <p:cNvSpPr>
            <a:spLocks noGrp="1"/>
          </p:cNvSpPr>
          <p:nvPr>
            <p:ph idx="1"/>
          </p:nvPr>
        </p:nvSpPr>
        <p:spPr>
          <a:xfrm>
            <a:off x="755576" y="1700808"/>
            <a:ext cx="8229600" cy="4525963"/>
          </a:xfrm>
        </p:spPr>
        <p:txBody>
          <a:bodyPr>
            <a:normAutofit fontScale="92500" lnSpcReduction="20000"/>
          </a:bodyPr>
          <a:lstStyle/>
          <a:p>
            <a:pPr lvl="0" algn="just"/>
            <a:r>
              <a:rPr lang="ru-RU" b="1" dirty="0" smtClean="0"/>
              <a:t>Электронно-механические </a:t>
            </a:r>
            <a:r>
              <a:rPr lang="ru-RU" b="1" dirty="0"/>
              <a:t>системы</a:t>
            </a:r>
            <a:endParaRPr lang="ru-RU" dirty="0"/>
          </a:p>
          <a:p>
            <a:pPr lvl="0" algn="just"/>
            <a:r>
              <a:rPr lang="ru-RU" b="1" dirty="0"/>
              <a:t>Фотоэлектрические (</a:t>
            </a:r>
            <a:r>
              <a:rPr lang="ru-RU" dirty="0"/>
              <a:t>или</a:t>
            </a:r>
            <a:r>
              <a:rPr lang="ru-RU" b="1" dirty="0"/>
              <a:t> фотометрические) системы</a:t>
            </a:r>
            <a:endParaRPr lang="ru-RU" dirty="0"/>
          </a:p>
          <a:p>
            <a:pPr lvl="0" algn="just"/>
            <a:r>
              <a:rPr lang="ru-RU" b="1" dirty="0"/>
              <a:t>Пассивные инфракрасные системы</a:t>
            </a:r>
            <a:endParaRPr lang="ru-RU" dirty="0"/>
          </a:p>
          <a:p>
            <a:pPr lvl="0" algn="just"/>
            <a:r>
              <a:rPr lang="ru-RU" b="1" dirty="0"/>
              <a:t>Системы акустического контроля (датчики вибрации)</a:t>
            </a:r>
            <a:endParaRPr lang="ru-RU" dirty="0"/>
          </a:p>
          <a:p>
            <a:pPr lvl="0" algn="just"/>
            <a:r>
              <a:rPr lang="ru-RU" b="1" dirty="0"/>
              <a:t>Волновые детекторы движения</a:t>
            </a:r>
            <a:endParaRPr lang="ru-RU" dirty="0"/>
          </a:p>
          <a:p>
            <a:pPr lvl="0" algn="just"/>
            <a:r>
              <a:rPr lang="ru-RU" b="1" dirty="0"/>
              <a:t>Датчики приближения, </a:t>
            </a:r>
            <a:r>
              <a:rPr lang="ru-RU" dirty="0"/>
              <a:t>или</a:t>
            </a:r>
            <a:r>
              <a:rPr lang="ru-RU" b="1" dirty="0"/>
              <a:t> емкостные датчики</a:t>
            </a:r>
            <a:endParaRPr lang="ru-RU" dirty="0"/>
          </a:p>
          <a:p>
            <a:pPr lvl="0" algn="just"/>
            <a:r>
              <a:rPr lang="ru-RU" b="1" dirty="0"/>
              <a:t>Магнитно-контактные датчики</a:t>
            </a:r>
            <a:endParaRPr lang="ru-RU" dirty="0"/>
          </a:p>
          <a:p>
            <a:pPr algn="just"/>
            <a:endParaRPr lang="ru-RU" dirty="0"/>
          </a:p>
        </p:txBody>
      </p:sp>
    </p:spTree>
    <p:extLst>
      <p:ext uri="{BB962C8B-B14F-4D97-AF65-F5344CB8AC3E}">
        <p14:creationId xmlns:p14="http://schemas.microsoft.com/office/powerpoint/2010/main" val="2025032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t>Фотоэлектрические системы</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3768" y="1700808"/>
            <a:ext cx="4374728" cy="4374728"/>
          </a:xfrm>
        </p:spPr>
      </p:pic>
    </p:spTree>
    <p:extLst>
      <p:ext uri="{BB962C8B-B14F-4D97-AF65-F5344CB8AC3E}">
        <p14:creationId xmlns:p14="http://schemas.microsoft.com/office/powerpoint/2010/main" val="2639014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Датчики акустические</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3768" y="2204864"/>
            <a:ext cx="3773264" cy="3773264"/>
          </a:xfrm>
        </p:spPr>
      </p:pic>
    </p:spTree>
    <p:extLst>
      <p:ext uri="{BB962C8B-B14F-4D97-AF65-F5344CB8AC3E}">
        <p14:creationId xmlns:p14="http://schemas.microsoft.com/office/powerpoint/2010/main" val="3427563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lgn="just">
              <a:buNone/>
            </a:pPr>
            <a:r>
              <a:rPr lang="ru-RU" dirty="0" smtClean="0"/>
              <a:t>Помните</a:t>
            </a:r>
            <a:r>
              <a:rPr lang="ru-RU" dirty="0"/>
              <a:t>, что уязвимость – это слабость, а угроза – это потенциал того, что кто-то попытается выявить эту слабость и использовать ее против вас. Источник угрозы – это человек или механизм, который сможет воспользоваться выявленной уязвимостью.</a:t>
            </a:r>
          </a:p>
        </p:txBody>
      </p:sp>
    </p:spTree>
    <p:extLst>
      <p:ext uri="{BB962C8B-B14F-4D97-AF65-F5344CB8AC3E}">
        <p14:creationId xmlns:p14="http://schemas.microsoft.com/office/powerpoint/2010/main" val="19525928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a:t>Волновые детекторы движения </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736" y="1772816"/>
            <a:ext cx="4268688" cy="4268688"/>
          </a:xfrm>
        </p:spPr>
      </p:pic>
    </p:spTree>
    <p:extLst>
      <p:ext uri="{BB962C8B-B14F-4D97-AF65-F5344CB8AC3E}">
        <p14:creationId xmlns:p14="http://schemas.microsoft.com/office/powerpoint/2010/main" val="2672408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Герконовые</a:t>
            </a:r>
            <a:r>
              <a:rPr lang="ru-RU" dirty="0" smtClean="0"/>
              <a:t> датчики</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140" y="1676241"/>
            <a:ext cx="5125720" cy="4373880"/>
          </a:xfrm>
        </p:spPr>
      </p:pic>
    </p:spTree>
    <p:extLst>
      <p:ext uri="{BB962C8B-B14F-4D97-AF65-F5344CB8AC3E}">
        <p14:creationId xmlns:p14="http://schemas.microsoft.com/office/powerpoint/2010/main" val="263340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908720"/>
            <a:ext cx="8229600" cy="5289451"/>
          </a:xfrm>
        </p:spPr>
        <p:txBody>
          <a:bodyPr>
            <a:normAutofit/>
          </a:bodyPr>
          <a:lstStyle/>
          <a:p>
            <a:pPr marL="0" indent="0" algn="just">
              <a:buNone/>
            </a:pPr>
            <a:r>
              <a:rPr lang="ru-RU" dirty="0"/>
              <a:t>Не стоит забывать, что одним из лучших механизмов безопасности являются охранники и/или патрульные, контролирующие территорию компании. Этот тип защитных мер более гибок, чем другие механизмы безопасности, обеспечивает хорошую реакцию на нежелательную деятельность и хорошо работает в качестве сдерживания (устрашения). </a:t>
            </a:r>
          </a:p>
          <a:p>
            <a:endParaRPr lang="ru-RU" dirty="0"/>
          </a:p>
        </p:txBody>
      </p:sp>
    </p:spTree>
    <p:extLst>
      <p:ext uri="{BB962C8B-B14F-4D97-AF65-F5344CB8AC3E}">
        <p14:creationId xmlns:p14="http://schemas.microsoft.com/office/powerpoint/2010/main" val="2005218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323528" y="2276872"/>
            <a:ext cx="8229600" cy="1143000"/>
          </a:xfrm>
        </p:spPr>
        <p:txBody>
          <a:bodyPr/>
          <a:lstStyle/>
          <a:p>
            <a:r>
              <a:rPr lang="ru-RU" b="1" u="sng" dirty="0" smtClean="0"/>
              <a:t>Спасибо за внимание</a:t>
            </a:r>
            <a:endParaRPr lang="ru-RU" dirty="0"/>
          </a:p>
        </p:txBody>
      </p:sp>
    </p:spTree>
    <p:extLst>
      <p:ext uri="{BB962C8B-B14F-4D97-AF65-F5344CB8AC3E}">
        <p14:creationId xmlns:p14="http://schemas.microsoft.com/office/powerpoint/2010/main" val="3467774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63714743"/>
              </p:ext>
            </p:extLst>
          </p:nvPr>
        </p:nvGraphicFramePr>
        <p:xfrm>
          <a:off x="395536" y="105273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7665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395536" y="548680"/>
            <a:ext cx="8229600" cy="4525963"/>
          </a:xfrm>
        </p:spPr>
        <p:txBody>
          <a:bodyPr>
            <a:noAutofit/>
          </a:bodyPr>
          <a:lstStyle/>
          <a:p>
            <a:pPr marL="0" indent="0" algn="just">
              <a:buNone/>
            </a:pPr>
            <a:r>
              <a:rPr lang="ru-RU" sz="2400" dirty="0"/>
              <a:t>Угрозы, перед лицом которых стоит компания, можно разделить на следующие </a:t>
            </a:r>
            <a:r>
              <a:rPr lang="ru-RU" sz="2400" dirty="0" smtClean="0"/>
              <a:t>категории:</a:t>
            </a:r>
          </a:p>
          <a:p>
            <a:pPr algn="just"/>
            <a:r>
              <a:rPr lang="ru-RU" sz="2400" dirty="0" smtClean="0"/>
              <a:t>Природные </a:t>
            </a:r>
            <a:r>
              <a:rPr lang="ru-RU" sz="2400" dirty="0"/>
              <a:t>угрозы. Затопление, землетрясение, шторм, торнадо, пожар, экстремальные температуры и </a:t>
            </a:r>
            <a:r>
              <a:rPr lang="ru-RU" sz="2400" dirty="0" smtClean="0"/>
              <a:t>т.д.</a:t>
            </a:r>
          </a:p>
          <a:p>
            <a:pPr algn="just"/>
            <a:r>
              <a:rPr lang="ru-RU" sz="2400" dirty="0" smtClean="0"/>
              <a:t>Угрозы </a:t>
            </a:r>
            <a:r>
              <a:rPr lang="ru-RU" sz="2400" dirty="0"/>
              <a:t>в отношении систем обеспечения. Перебои электроснабжения, связи, перебои со снабжением водой, газом и </a:t>
            </a:r>
            <a:r>
              <a:rPr lang="ru-RU" sz="2400" dirty="0" smtClean="0"/>
              <a:t>т.п.</a:t>
            </a:r>
          </a:p>
          <a:p>
            <a:pPr algn="just"/>
            <a:r>
              <a:rPr lang="ru-RU" sz="2400" dirty="0" smtClean="0"/>
              <a:t>Рукотворные </a:t>
            </a:r>
            <a:r>
              <a:rPr lang="ru-RU" sz="2400" dirty="0"/>
              <a:t>угрозы. Несанкционированный доступ (внешний и внутренний), ущерб от преднамеренных действий персонала, ошибки сотрудников, халатность, вандализм, мошенничество, воровство и </a:t>
            </a:r>
            <a:r>
              <a:rPr lang="ru-RU" sz="2400" dirty="0" smtClean="0"/>
              <a:t>т.д.</a:t>
            </a:r>
          </a:p>
          <a:p>
            <a:pPr algn="just"/>
            <a:r>
              <a:rPr lang="ru-RU" sz="2400" dirty="0" smtClean="0"/>
              <a:t>Политические </a:t>
            </a:r>
            <a:r>
              <a:rPr lang="ru-RU" sz="2400" dirty="0"/>
              <a:t>угрозы. Нападения, беспорядки, гражданское неповиновение, террористические атаки, бомбы и т.д.</a:t>
            </a:r>
          </a:p>
        </p:txBody>
      </p:sp>
    </p:spTree>
    <p:extLst>
      <p:ext uri="{BB962C8B-B14F-4D97-AF65-F5344CB8AC3E}">
        <p14:creationId xmlns:p14="http://schemas.microsoft.com/office/powerpoint/2010/main" val="1402063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lgn="just">
              <a:buNone/>
            </a:pPr>
            <a:r>
              <a:rPr lang="ru-RU" dirty="0"/>
              <a:t>Помните, что наиважнейшая цель физической безопасности – это обеспечение безопасности людей. Необходимо постоянно помнить об этом при внедрении любых видов мер физической безопасности</a:t>
            </a:r>
            <a:r>
              <a:rPr lang="ru-RU" dirty="0" smtClean="0"/>
              <a:t>.</a:t>
            </a:r>
            <a:endParaRPr lang="ru-RU" dirty="0"/>
          </a:p>
        </p:txBody>
      </p:sp>
    </p:spTree>
    <p:extLst>
      <p:ext uri="{BB962C8B-B14F-4D97-AF65-F5344CB8AC3E}">
        <p14:creationId xmlns:p14="http://schemas.microsoft.com/office/powerpoint/2010/main" val="2376120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40000"/>
                <a:lumOff val="60000"/>
              </a:schemeClr>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67544" y="1340768"/>
            <a:ext cx="8229600" cy="4525963"/>
          </a:xfrm>
        </p:spPr>
        <p:txBody>
          <a:bodyPr>
            <a:normAutofit/>
          </a:bodyPr>
          <a:lstStyle/>
          <a:p>
            <a:pPr marL="0" indent="0" algn="just">
              <a:buNone/>
            </a:pPr>
            <a:r>
              <a:rPr lang="ru-RU" dirty="0"/>
              <a:t>Физическую безопасность следует внедрять на основе </a:t>
            </a:r>
            <a:r>
              <a:rPr lang="ru-RU" b="1" i="1" dirty="0" smtClean="0">
                <a:effectLst/>
              </a:rPr>
              <a:t>многоуровневой модели защиты</a:t>
            </a:r>
            <a:r>
              <a:rPr lang="ru-RU" dirty="0" smtClean="0">
                <a:effectLst/>
              </a:rPr>
              <a:t> (</a:t>
            </a:r>
            <a:r>
              <a:rPr lang="ru-RU" dirty="0" err="1" smtClean="0">
                <a:effectLst/>
              </a:rPr>
              <a:t>layered</a:t>
            </a:r>
            <a:r>
              <a:rPr lang="ru-RU" dirty="0" smtClean="0">
                <a:effectLst/>
              </a:rPr>
              <a:t> </a:t>
            </a:r>
            <a:r>
              <a:rPr lang="ru-RU" dirty="0" err="1" smtClean="0">
                <a:effectLst/>
              </a:rPr>
              <a:t>defense</a:t>
            </a:r>
            <a:r>
              <a:rPr lang="ru-RU" dirty="0" smtClean="0">
                <a:effectLst/>
              </a:rPr>
              <a:t> </a:t>
            </a:r>
            <a:r>
              <a:rPr lang="ru-RU" dirty="0" err="1" smtClean="0">
                <a:effectLst/>
              </a:rPr>
              <a:t>model</a:t>
            </a:r>
            <a:r>
              <a:rPr lang="ru-RU" dirty="0" smtClean="0">
                <a:effectLst/>
              </a:rPr>
              <a:t>), в которой защитные меры должны работать совместно. Эта концепция предусматривает, что если защита на одном уровне нарушена, другие уровни продолжат защищать ценный актив. Уровни защиты должны быть реализованы на пути от периметра до актива. </a:t>
            </a:r>
            <a:endParaRPr lang="ru-RU" dirty="0"/>
          </a:p>
        </p:txBody>
      </p:sp>
    </p:spTree>
    <p:extLst>
      <p:ext uri="{BB962C8B-B14F-4D97-AF65-F5344CB8AC3E}">
        <p14:creationId xmlns:p14="http://schemas.microsoft.com/office/powerpoint/2010/main" val="1951615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http://lh4.ggpht.com/_duPrH9SbuRQ/S5UG8cC5N-I/AAAAAAAAAak/7zkRv_83yQc/pict_4_x2.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604732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67544" y="1052736"/>
            <a:ext cx="8229600" cy="4525963"/>
          </a:xfrm>
        </p:spPr>
        <p:txBody>
          <a:bodyPr>
            <a:normAutofit fontScale="62500" lnSpcReduction="20000"/>
          </a:bodyPr>
          <a:lstStyle/>
          <a:p>
            <a:pPr marL="0" indent="0" algn="just">
              <a:buNone/>
            </a:pPr>
            <a:r>
              <a:rPr lang="ru-RU" dirty="0"/>
              <a:t>Программа физической безопасности компании должна учитывать следующие цели</a:t>
            </a:r>
            <a:r>
              <a:rPr lang="ru-RU" dirty="0" smtClean="0"/>
              <a:t>:</a:t>
            </a:r>
          </a:p>
          <a:p>
            <a:pPr algn="just"/>
            <a:r>
              <a:rPr lang="ru-RU" b="1" dirty="0" smtClean="0"/>
              <a:t>Предотвращение </a:t>
            </a:r>
            <a:r>
              <a:rPr lang="ru-RU" b="1" dirty="0"/>
              <a:t>преступлений и разрушений посредством сдерживания (устрашения). </a:t>
            </a:r>
            <a:r>
              <a:rPr lang="ru-RU" dirty="0"/>
              <a:t>Ограждения, посты охраны, сигнализация и т.д.</a:t>
            </a:r>
          </a:p>
          <a:p>
            <a:pPr algn="just"/>
            <a:r>
              <a:rPr lang="ru-RU" b="1" dirty="0"/>
              <a:t>Уменьшение повреждений посредством использования задерживающих механизмов. </a:t>
            </a:r>
            <a:r>
              <a:rPr lang="ru-RU" dirty="0"/>
              <a:t>Уровни защиты, задерживающие злоумышленника, например, замки, персонал безопасности, барьеры.</a:t>
            </a:r>
          </a:p>
          <a:p>
            <a:pPr algn="just"/>
            <a:r>
              <a:rPr lang="ru-RU" b="1" dirty="0"/>
              <a:t>Выявление вторжений или повреждений. </a:t>
            </a:r>
            <a:r>
              <a:rPr lang="ru-RU" dirty="0"/>
              <a:t>Дымовые датчики, детекторы движения, видеонаблюдение и т.д.</a:t>
            </a:r>
          </a:p>
          <a:p>
            <a:pPr algn="just"/>
            <a:r>
              <a:rPr lang="ru-RU" b="1" dirty="0"/>
              <a:t>Оценка инцидентов.</a:t>
            </a:r>
            <a:r>
              <a:rPr lang="ru-RU" dirty="0"/>
              <a:t> Реакция охраны на выявленные инциденты и определение уровня ущерба.</a:t>
            </a:r>
          </a:p>
          <a:p>
            <a:pPr algn="just"/>
            <a:r>
              <a:rPr lang="ru-RU" b="1" dirty="0"/>
              <a:t>Процедуры реагирования.</a:t>
            </a:r>
            <a:r>
              <a:rPr lang="ru-RU" dirty="0"/>
              <a:t> Механизмы пожаротушения, порядки действий в случае чрезвычайных ситуаций, уведомления о требованиях законодательства, консультации с внешними специалистами по безопасности.</a:t>
            </a:r>
          </a:p>
          <a:p>
            <a:pPr algn="just"/>
            <a:endParaRPr lang="ru-RU" dirty="0"/>
          </a:p>
        </p:txBody>
      </p:sp>
    </p:spTree>
    <p:extLst>
      <p:ext uri="{BB962C8B-B14F-4D97-AF65-F5344CB8AC3E}">
        <p14:creationId xmlns:p14="http://schemas.microsoft.com/office/powerpoint/2010/main" val="313613368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675</TotalTime>
  <Words>740</Words>
  <Application>Microsoft Office PowerPoint</Application>
  <PresentationFormat>Экран (4:3)</PresentationFormat>
  <Paragraphs>86</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Тема Office</vt:lpstr>
      <vt:lpstr>Основы физической безопасности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Защита электроснабжения</vt:lpstr>
      <vt:lpstr>Презентация PowerPoint</vt:lpstr>
      <vt:lpstr>Предотвращение, выявление и тушение пожара</vt:lpstr>
      <vt:lpstr>Типы пожарных датчиков</vt:lpstr>
      <vt:lpstr>ИПД</vt:lpstr>
      <vt:lpstr>ИПТ</vt:lpstr>
      <vt:lpstr>ИПР</vt:lpstr>
      <vt:lpstr>Водяные спринклеры</vt:lpstr>
      <vt:lpstr>Презентация PowerPoint</vt:lpstr>
      <vt:lpstr>Дренчерная система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Системы выявления вторжений</vt:lpstr>
      <vt:lpstr>Фотоэлектрические системы</vt:lpstr>
      <vt:lpstr>Датчики акустические</vt:lpstr>
      <vt:lpstr>Волновые детекторы движения </vt:lpstr>
      <vt:lpstr>Герконовые датчики</vt:lpstr>
      <vt:lpstr>Презентация PowerPoint</vt:lpstr>
      <vt:lpstr>Спасибо за внимание</vt:lpstr>
    </vt:vector>
  </TitlesOfParts>
  <Company>diakov.net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Домен 4: Физическая безопасность и безопасность окружения</dc:title>
  <dc:creator>RePack by Diakov</dc:creator>
  <cp:lastModifiedBy>RePack by Diakov</cp:lastModifiedBy>
  <cp:revision>55</cp:revision>
  <dcterms:created xsi:type="dcterms:W3CDTF">2015-10-31T16:12:14Z</dcterms:created>
  <dcterms:modified xsi:type="dcterms:W3CDTF">2015-12-23T16:01:00Z</dcterms:modified>
</cp:coreProperties>
</file>