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0.svg"/><Relationship Id="rId3" Type="http://schemas.openxmlformats.org/officeDocument/2006/relationships/image" Target="../media/image4.svg"/><Relationship Id="rId21" Type="http://schemas.openxmlformats.org/officeDocument/2006/relationships/image" Target="../media/image69.svg"/><Relationship Id="rId7" Type="http://schemas.openxmlformats.org/officeDocument/2006/relationships/image" Target="../media/image26.sv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32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5.svg"/><Relationship Id="rId5" Type="http://schemas.openxmlformats.org/officeDocument/2006/relationships/image" Target="../media/image18.svg"/><Relationship Id="rId15" Type="http://schemas.openxmlformats.org/officeDocument/2006/relationships/image" Target="../media/image30.svg"/><Relationship Id="rId10" Type="http://schemas.openxmlformats.org/officeDocument/2006/relationships/image" Target="../media/image18.png"/><Relationship Id="rId19" Type="http://schemas.openxmlformats.org/officeDocument/2006/relationships/image" Target="../media/image67.svg"/><Relationship Id="rId4" Type="http://schemas.openxmlformats.org/officeDocument/2006/relationships/image" Target="../media/image23.png"/><Relationship Id="rId9" Type="http://schemas.openxmlformats.org/officeDocument/2006/relationships/image" Target="../media/image60.sv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0.sv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41.svg"/><Relationship Id="rId4" Type="http://schemas.openxmlformats.org/officeDocument/2006/relationships/image" Target="../media/image4.svg"/><Relationship Id="rId9" Type="http://schemas.openxmlformats.org/officeDocument/2006/relationships/image" Target="../media/image15.png"/><Relationship Id="rId1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0.svg"/><Relationship Id="rId18" Type="http://schemas.openxmlformats.org/officeDocument/2006/relationships/image" Target="../media/image36.png"/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12" Type="http://schemas.openxmlformats.org/officeDocument/2006/relationships/image" Target="../media/image5.png"/><Relationship Id="rId17" Type="http://schemas.openxmlformats.org/officeDocument/2006/relationships/image" Target="../media/image75.svg"/><Relationship Id="rId2" Type="http://schemas.openxmlformats.org/officeDocument/2006/relationships/image" Target="../media/image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5.svg"/><Relationship Id="rId5" Type="http://schemas.openxmlformats.org/officeDocument/2006/relationships/image" Target="../media/image18.svg"/><Relationship Id="rId15" Type="http://schemas.openxmlformats.org/officeDocument/2006/relationships/image" Target="../media/image30.svg"/><Relationship Id="rId10" Type="http://schemas.openxmlformats.org/officeDocument/2006/relationships/image" Target="../media/image18.png"/><Relationship Id="rId19" Type="http://schemas.openxmlformats.org/officeDocument/2006/relationships/image" Target="../media/image77.svg"/><Relationship Id="rId4" Type="http://schemas.openxmlformats.org/officeDocument/2006/relationships/image" Target="../media/image23.png"/><Relationship Id="rId9" Type="http://schemas.openxmlformats.org/officeDocument/2006/relationships/image" Target="../media/image60.sv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0.svg"/><Relationship Id="rId18" Type="http://schemas.openxmlformats.org/officeDocument/2006/relationships/image" Target="../media/image80.svg"/><Relationship Id="rId3" Type="http://schemas.openxmlformats.org/officeDocument/2006/relationships/image" Target="../media/image4.svg"/><Relationship Id="rId21" Type="http://schemas.openxmlformats.org/officeDocument/2006/relationships/image" Target="../media/image40.png"/><Relationship Id="rId7" Type="http://schemas.openxmlformats.org/officeDocument/2006/relationships/image" Target="../media/image26.svg"/><Relationship Id="rId12" Type="http://schemas.openxmlformats.org/officeDocument/2006/relationships/image" Target="../media/image5.png"/><Relationship Id="rId17" Type="http://schemas.openxmlformats.org/officeDocument/2006/relationships/image" Target="../media/image38.png"/><Relationship Id="rId2" Type="http://schemas.openxmlformats.org/officeDocument/2006/relationships/image" Target="../media/image2.png"/><Relationship Id="rId16" Type="http://schemas.openxmlformats.org/officeDocument/2006/relationships/image" Target="../media/image37.png"/><Relationship Id="rId20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5.svg"/><Relationship Id="rId24" Type="http://schemas.openxmlformats.org/officeDocument/2006/relationships/image" Target="../media/image86.svg"/><Relationship Id="rId5" Type="http://schemas.openxmlformats.org/officeDocument/2006/relationships/image" Target="../media/image18.svg"/><Relationship Id="rId15" Type="http://schemas.openxmlformats.org/officeDocument/2006/relationships/image" Target="../media/image30.svg"/><Relationship Id="rId23" Type="http://schemas.openxmlformats.org/officeDocument/2006/relationships/image" Target="../media/image41.png"/><Relationship Id="rId10" Type="http://schemas.openxmlformats.org/officeDocument/2006/relationships/image" Target="../media/image18.png"/><Relationship Id="rId19" Type="http://schemas.openxmlformats.org/officeDocument/2006/relationships/image" Target="../media/image39.png"/><Relationship Id="rId4" Type="http://schemas.openxmlformats.org/officeDocument/2006/relationships/image" Target="../media/image23.png"/><Relationship Id="rId9" Type="http://schemas.openxmlformats.org/officeDocument/2006/relationships/image" Target="../media/image60.svg"/><Relationship Id="rId14" Type="http://schemas.openxmlformats.org/officeDocument/2006/relationships/image" Target="../media/image24.png"/><Relationship Id="rId22" Type="http://schemas.openxmlformats.org/officeDocument/2006/relationships/image" Target="../media/image8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0.svg"/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5.svg"/><Relationship Id="rId5" Type="http://schemas.openxmlformats.org/officeDocument/2006/relationships/image" Target="../media/image18.svg"/><Relationship Id="rId15" Type="http://schemas.openxmlformats.org/officeDocument/2006/relationships/image" Target="../media/image30.svg"/><Relationship Id="rId10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60.sv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image" Target="../media/image14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32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0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41.svg"/><Relationship Id="rId4" Type="http://schemas.openxmlformats.org/officeDocument/2006/relationships/image" Target="../media/image4.svg"/><Relationship Id="rId9" Type="http://schemas.openxmlformats.org/officeDocument/2006/relationships/image" Target="../media/image15.png"/><Relationship Id="rId14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2.svg"/><Relationship Id="rId7" Type="http://schemas.openxmlformats.org/officeDocument/2006/relationships/image" Target="../media/image8.svg"/><Relationship Id="rId12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4.svg"/><Relationship Id="rId10" Type="http://schemas.openxmlformats.org/officeDocument/2006/relationships/image" Target="../media/image10.sv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12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0" Type="http://schemas.openxmlformats.org/officeDocument/2006/relationships/image" Target="../media/image8.svg"/><Relationship Id="rId4" Type="http://schemas.openxmlformats.org/officeDocument/2006/relationships/image" Target="../media/image45.sv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41.svg"/><Relationship Id="rId4" Type="http://schemas.openxmlformats.org/officeDocument/2006/relationships/image" Target="../media/image4.svg"/><Relationship Id="rId9" Type="http://schemas.openxmlformats.org/officeDocument/2006/relationships/image" Target="../media/image15.png"/><Relationship Id="rId1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6.png"/><Relationship Id="rId18" Type="http://schemas.openxmlformats.org/officeDocument/2006/relationships/image" Target="../media/image10.sv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12" Type="http://schemas.openxmlformats.org/officeDocument/2006/relationships/image" Target="../media/image53.svg"/><Relationship Id="rId17" Type="http://schemas.openxmlformats.org/officeDocument/2006/relationships/image" Target="../media/image5.png"/><Relationship Id="rId2" Type="http://schemas.openxmlformats.org/officeDocument/2006/relationships/image" Target="../media/image22.jpeg"/><Relationship Id="rId16" Type="http://schemas.openxmlformats.org/officeDocument/2006/relationships/image" Target="../media/image5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5" Type="http://schemas.openxmlformats.org/officeDocument/2006/relationships/image" Target="../media/image27.png"/><Relationship Id="rId10" Type="http://schemas.openxmlformats.org/officeDocument/2006/relationships/image" Target="../media/image45.svg"/><Relationship Id="rId4" Type="http://schemas.openxmlformats.org/officeDocument/2006/relationships/image" Target="../media/image32.svg"/><Relationship Id="rId9" Type="http://schemas.openxmlformats.org/officeDocument/2006/relationships/image" Target="../media/image18.png"/><Relationship Id="rId14" Type="http://schemas.openxmlformats.org/officeDocument/2006/relationships/image" Target="../media/image5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0.svg"/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12" Type="http://schemas.openxmlformats.org/officeDocument/2006/relationships/image" Target="../media/image5.png"/><Relationship Id="rId17" Type="http://schemas.openxmlformats.org/officeDocument/2006/relationships/image" Target="../media/image62.svg"/><Relationship Id="rId2" Type="http://schemas.openxmlformats.org/officeDocument/2006/relationships/image" Target="../media/image2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5.svg"/><Relationship Id="rId5" Type="http://schemas.openxmlformats.org/officeDocument/2006/relationships/image" Target="../media/image18.svg"/><Relationship Id="rId15" Type="http://schemas.openxmlformats.org/officeDocument/2006/relationships/image" Target="../media/image30.svg"/><Relationship Id="rId10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60.sv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0.sv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41.svg"/><Relationship Id="rId4" Type="http://schemas.openxmlformats.org/officeDocument/2006/relationships/image" Target="../media/image4.svg"/><Relationship Id="rId9" Type="http://schemas.openxmlformats.org/officeDocument/2006/relationships/image" Target="../media/image15.png"/><Relationship Id="rId1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860283" y="128107"/>
            <a:ext cx="5266471" cy="28055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76453" y="7030853"/>
            <a:ext cx="3411201" cy="3256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801600" y="7593299"/>
            <a:ext cx="2780453" cy="28111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269602" y="2205516"/>
            <a:ext cx="3035489" cy="33524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276352" y="2617521"/>
            <a:ext cx="2609079" cy="25284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798915" y="-289978"/>
            <a:ext cx="5188680" cy="1575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735420" y="3278474"/>
            <a:ext cx="1824830" cy="13271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0" y="1751325"/>
            <a:ext cx="2834393" cy="206137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318507" y="5906087"/>
            <a:ext cx="13007093" cy="4179534"/>
            <a:chOff x="-30852" y="462975"/>
            <a:chExt cx="17342790" cy="5572712"/>
          </a:xfrm>
        </p:grpSpPr>
        <p:sp>
          <p:nvSpPr>
            <p:cNvPr id="11" name="TextBox 11"/>
            <p:cNvSpPr txBox="1"/>
            <p:nvPr/>
          </p:nvSpPr>
          <p:spPr>
            <a:xfrm>
              <a:off x="-30852" y="462975"/>
              <a:ext cx="17342790" cy="19923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759"/>
                </a:lnSpc>
              </a:pPr>
              <a:r>
                <a:rPr lang="uk-UA" sz="6600" spc="28" dirty="0" smtClean="0">
                  <a:latin typeface="Alata Bold"/>
                </a:rPr>
                <a:t>  </a:t>
              </a:r>
              <a:r>
                <a:rPr lang="en-US" sz="6600" b="1" spc="28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Профілактик</a:t>
              </a:r>
              <a:r>
                <a:rPr lang="uk-UA" sz="6600" b="1" spc="28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en-US" sz="6600" b="1" spc="28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6600" b="1" spc="28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sz="6600" b="1" spc="28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кзаменаційного</a:t>
              </a:r>
              <a:endParaRPr lang="en-US" sz="6600" b="1" spc="28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5759"/>
                </a:lnSpc>
              </a:pPr>
              <a:r>
                <a:rPr lang="uk-UA" sz="6600" b="1" spc="28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en-US" sz="6600" b="1" spc="28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тресу</a:t>
              </a:r>
              <a:r>
                <a:rPr lang="uk-UA" sz="6600" b="1" spc="28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студентів</a:t>
              </a:r>
              <a:endParaRPr lang="en-US" sz="6600" b="1" spc="28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294630"/>
              <a:ext cx="15558785" cy="741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endParaRPr lang="en-US" sz="3199" dirty="0">
                <a:solidFill>
                  <a:srgbClr val="926F4B"/>
                </a:solidFill>
                <a:latin typeface="HK Grotesk Ligh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19400" y="573869"/>
            <a:ext cx="13487400" cy="6626597"/>
            <a:chOff x="0" y="47625"/>
            <a:chExt cx="11429815" cy="8835461"/>
          </a:xfrm>
        </p:grpSpPr>
        <p:sp>
          <p:nvSpPr>
            <p:cNvPr id="3" name="TextBox 3"/>
            <p:cNvSpPr txBox="1"/>
            <p:nvPr/>
          </p:nvSpPr>
          <p:spPr>
            <a:xfrm>
              <a:off x="0" y="47625"/>
              <a:ext cx="11429815" cy="2145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211"/>
                </a:lnSpc>
                <a:spcBef>
                  <a:spcPct val="0"/>
                </a:spcBef>
              </a:pPr>
              <a:r>
                <a:rPr lang="en-US" sz="5646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Вправа</a:t>
              </a:r>
              <a:r>
                <a:rPr lang="en-US" sz="5646" b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lvl="0" indent="0" algn="ctr">
                <a:lnSpc>
                  <a:spcPts val="6211"/>
                </a:lnSpc>
                <a:spcBef>
                  <a:spcPct val="0"/>
                </a:spcBef>
              </a:pPr>
              <a:r>
                <a:rPr lang="en-US" sz="5646" b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</a:t>
              </a:r>
              <a:r>
                <a:rPr lang="en-US" sz="5646" b="1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Відро</a:t>
              </a:r>
              <a:r>
                <a:rPr lang="en-US" sz="5646" b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646" b="1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</a:t>
              </a:r>
              <a:r>
                <a:rPr lang="en-US" sz="5646" b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646" b="1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сміття</a:t>
              </a:r>
              <a:r>
                <a:rPr lang="en-US" sz="5646" b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518951"/>
              <a:ext cx="11429815" cy="6364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Завдання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вправи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підвищення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емоційного</a:t>
              </a:r>
              <a:r>
                <a:rPr lang="en-US" sz="2800" i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фону</a:t>
              </a:r>
              <a:r>
                <a:rPr lang="en-US" sz="2800" i="1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en-US" sz="2800" i="1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2800" i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i="1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профілактика</a:t>
              </a:r>
              <a:r>
                <a:rPr lang="en-US" sz="2800" i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депресивних</a:t>
              </a:r>
              <a:r>
                <a:rPr lang="en-US" sz="2800" i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станів</a:t>
              </a:r>
              <a:r>
                <a:rPr lang="en-US" sz="2800" i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endParaRPr lang="en-US" sz="2400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just">
                <a:lnSpc>
                  <a:spcPts val="2519"/>
                </a:lnSpc>
                <a:spcBef>
                  <a:spcPct val="0"/>
                </a:spcBef>
              </a:pPr>
              <a:r>
                <a:rPr lang="uk-UA" sz="32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Інструкція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uk-UA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Візьміть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папір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ручки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uk-UA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намалю</a:t>
              </a:r>
              <a:r>
                <a:rPr lang="uk-UA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йте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напи</a:t>
              </a:r>
              <a:r>
                <a:rPr lang="uk-UA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шіть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</a:t>
              </a:r>
              <a:r>
                <a:rPr lang="uk-UA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Вас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дратує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великій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мірі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uk-UA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Дається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виконання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більше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хвилин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".</a:t>
              </a:r>
              <a:endPara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just">
                <a:lnSpc>
                  <a:spcPts val="2519"/>
                </a:lnSpc>
                <a:spcBef>
                  <a:spcPct val="0"/>
                </a:spcBef>
              </a:pPr>
              <a:endPara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just">
                <a:lnSpc>
                  <a:spcPts val="2519"/>
                </a:lnSpc>
                <a:spcBef>
                  <a:spcPct val="0"/>
                </a:spcBef>
              </a:pPr>
              <a:r>
                <a:rPr lang="uk-UA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uk-UA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Проаналізуйте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uk-UA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 написали та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пропону</a:t>
              </a:r>
              <a:r>
                <a:rPr lang="uk-UA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порвати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маленькі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шматочки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свої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аркуші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паперу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щоб</a:t>
              </a:r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залишилося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жодного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цілого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слова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картинки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викинути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відро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сміття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lvl="0" indent="0">
                <a:lnSpc>
                  <a:spcPts val="2272"/>
                </a:lnSpc>
                <a:spcBef>
                  <a:spcPct val="0"/>
                </a:spcBef>
              </a:pPr>
              <a:endParaRPr lang="en-US" sz="1799" u="none" dirty="0">
                <a:latin typeface="Lato"/>
              </a:endParaRPr>
            </a:p>
            <a:p>
              <a:pPr marL="0" lvl="0" indent="0">
                <a:lnSpc>
                  <a:spcPts val="2272"/>
                </a:lnSpc>
                <a:spcBef>
                  <a:spcPct val="0"/>
                </a:spcBef>
              </a:pPr>
              <a:endParaRPr lang="en-US" sz="1799" u="none" dirty="0">
                <a:latin typeface="Lato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78688" y="-252375"/>
            <a:ext cx="3411201" cy="32561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141850" y="47709"/>
            <a:ext cx="5146150" cy="27414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583" y="7030853"/>
            <a:ext cx="2946091" cy="3253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3486" y="7781371"/>
            <a:ext cx="2184369" cy="22084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544800" y="7645955"/>
            <a:ext cx="2914289" cy="27818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205777" y="7505178"/>
            <a:ext cx="2378583" cy="23050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43749" y="130600"/>
            <a:ext cx="5016769" cy="15232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426912" y="8224045"/>
            <a:ext cx="2554580" cy="16256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5011400" y="613167"/>
            <a:ext cx="2110171" cy="16105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ово быть студентом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505" y="356248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080928" y="1638300"/>
            <a:ext cx="2470122" cy="23578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752600" y="-96765"/>
            <a:ext cx="5291976" cy="22291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8640158">
            <a:off x="14268186" y="8838565"/>
            <a:ext cx="6609404" cy="3521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628094" y="9541591"/>
            <a:ext cx="5188680" cy="1575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048876" y="2207622"/>
            <a:ext cx="2210424" cy="21421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533400" y="230077"/>
            <a:ext cx="5188680" cy="157547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066800" y="1819330"/>
            <a:ext cx="8763000" cy="6594691"/>
            <a:chOff x="-741709" y="-591692"/>
            <a:chExt cx="11683999" cy="879292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591692"/>
              <a:ext cx="10051669" cy="23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19"/>
                </a:lnSpc>
                <a:spcBef>
                  <a:spcPct val="0"/>
                </a:spcBef>
              </a:pP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Психологічна</a:t>
              </a:r>
              <a:r>
                <a:rPr lang="en-US" sz="4400" b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робота</a:t>
              </a:r>
              <a:r>
                <a:rPr lang="en-US" sz="4400" b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зі</a:t>
              </a:r>
              <a:r>
                <a:rPr lang="en-US" sz="4400" b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стресом</a:t>
              </a:r>
              <a:endParaRPr lang="en-US" sz="4400" b="1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ts val="3519"/>
                </a:lnSpc>
                <a:spcBef>
                  <a:spcPct val="0"/>
                </a:spcBef>
              </a:pPr>
              <a:r>
                <a:rPr lang="en-US" sz="4400" b="1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</a:t>
              </a:r>
              <a:r>
                <a:rPr lang="en-US" sz="4400" b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іспитом</a:t>
              </a:r>
              <a:r>
                <a:rPr lang="en-US" sz="4400" b="1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uk-UA" sz="4400" b="1" u="none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ts val="3519"/>
                </a:lnSpc>
                <a:spcBef>
                  <a:spcPct val="0"/>
                </a:spcBef>
              </a:pPr>
              <a:endParaRPr lang="en-US" sz="4400" b="1" u="none" dirty="0">
                <a:solidFill>
                  <a:srgbClr val="926F4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741709" y="1737922"/>
              <a:ext cx="11683999" cy="64633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37"/>
                </a:lnSpc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Підготовка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здача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різні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речі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ts val="2737"/>
                </a:lnSpc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Якщо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весь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іспитом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провалялися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підручниками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дивані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</a:t>
              </a:r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контраст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із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суворим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екзаменаційним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класом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буде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дуже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сильний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подіє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вас</a:t>
              </a:r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негативно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Тому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вчіть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квитки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сидячи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столом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розповідайте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теми</a:t>
              </a:r>
              <a:r>
                <a:rPr lang="uk-UA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стоячи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біля</a:t>
              </a:r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дошки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-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наблизить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вас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реальної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обстановки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uk-UA" sz="2800" u="none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>
                <a:lnSpc>
                  <a:spcPts val="2737"/>
                </a:lnSpc>
                <a:spcBef>
                  <a:spcPct val="0"/>
                </a:spcBef>
              </a:pPr>
              <a:endPara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>
                <a:lnSpc>
                  <a:spcPts val="2737"/>
                </a:lnSpc>
                <a:spcBef>
                  <a:spcPct val="0"/>
                </a:spcBef>
              </a:pP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Репетируйте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ще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</a:t>
              </a:r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репетируйте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Спробуйте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уявити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собі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важку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ситуацію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іспиті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знайдіть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неї</a:t>
              </a:r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вихід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Задайте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собі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найважчі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питання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дайте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відповідь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них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Переживіть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страх</a:t>
              </a:r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провалу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подумайте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ну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невже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дійсно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немає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виходу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Поплачте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Посуму</a:t>
              </a:r>
              <a:r>
                <a:rPr lang="uk-UA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йте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позл</a:t>
              </a:r>
              <a:r>
                <a:rPr lang="uk-UA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іться</a:t>
              </a:r>
              <a:r>
                <a:rPr lang="uk-UA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себе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інших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Переживіть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свій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страх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</a:t>
              </a:r>
              <a:r>
                <a:rPr lang="en-US" sz="2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іспиту</a:t>
              </a:r>
              <a:r>
                <a:rPr lang="en-US" sz="2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84881" y="1202070"/>
            <a:ext cx="10495835" cy="7797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Згадайте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випадок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думали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рухалися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виглядали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проживіть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2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2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Спробуйте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аутогенне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налаштуйтеся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дусі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вийде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повторіть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сном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2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2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здачі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іспиту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відпочивати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вкластися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2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3220"/>
              </a:lnSpc>
              <a:spcBef>
                <a:spcPct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6.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погано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віри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суперуверенность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боку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легковажне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бути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впевненим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Добре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думки-формул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важкий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підготуюся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здам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Нехай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вийде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«Я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здавати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іспит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«Я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спокійний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зібраний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6901" y="-252374"/>
            <a:ext cx="3411201" cy="3256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44026" y="-277040"/>
            <a:ext cx="4453573" cy="23725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6564361"/>
            <a:ext cx="3356182" cy="37066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99125" y="6820388"/>
            <a:ext cx="3159725" cy="31945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75725" y="7654532"/>
            <a:ext cx="2817139" cy="26890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880717" y="6953237"/>
            <a:ext cx="2378583" cy="23050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25915" y="440433"/>
            <a:ext cx="5016769" cy="15232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99125" y="3949446"/>
            <a:ext cx="3760655" cy="20307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036237" y="2378227"/>
            <a:ext cx="2820629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6901" y="-252374"/>
            <a:ext cx="3411201" cy="325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623458" y="5042"/>
            <a:ext cx="4688950" cy="24979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01362" y="7265620"/>
            <a:ext cx="2735722" cy="30213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595386" y="7078755"/>
            <a:ext cx="3159725" cy="31945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967933" y="7781373"/>
            <a:ext cx="2624943" cy="25056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880717" y="6953237"/>
            <a:ext cx="2378583" cy="23050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28700" y="979700"/>
            <a:ext cx="5016769" cy="1523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9537700" y="1028700"/>
            <a:ext cx="3721100" cy="3721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4184919" y="3670300"/>
            <a:ext cx="3721100" cy="3721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648700" y="5688345"/>
            <a:ext cx="3721100" cy="3721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4732291" y="7593821"/>
            <a:ext cx="3154830" cy="25984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714337" y="5833060"/>
            <a:ext cx="3589827" cy="348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Іспит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минуще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майбутня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лякає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подивитися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іспит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26 -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світлий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гора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плечей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забуті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сльози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спокійний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гучний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впевнений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значуща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перемикання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заспокоїтися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справді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іспит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рибалка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друзями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іспитом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054663" y="3989132"/>
            <a:ext cx="2608835" cy="279155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14873587" y="3069861"/>
            <a:ext cx="2188692" cy="30398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6403108" y="650514"/>
            <a:ext cx="2740892" cy="307651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9710400" y="1204244"/>
            <a:ext cx="3375700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2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вечір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екзаменом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подивитися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легкі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комедії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знайомі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Важкі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емоційному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плані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дивитися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чекає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перенапружувати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відволікатися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іспиту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51599" y="3989132"/>
            <a:ext cx="3321955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З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сварок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скандалів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з'ясувань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конфліктних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22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1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80999" y="2789204"/>
            <a:ext cx="13335708" cy="3620661"/>
            <a:chOff x="0" y="492613"/>
            <a:chExt cx="13155784" cy="4827548"/>
          </a:xfrm>
        </p:grpSpPr>
        <p:sp>
          <p:nvSpPr>
            <p:cNvPr id="3" name="TextBox 3"/>
            <p:cNvSpPr txBox="1"/>
            <p:nvPr/>
          </p:nvSpPr>
          <p:spPr>
            <a:xfrm>
              <a:off x="464803" y="492613"/>
              <a:ext cx="12690981" cy="341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60"/>
                </a:lnSpc>
                <a:spcBef>
                  <a:spcPct val="0"/>
                </a:spcBef>
              </a:pPr>
              <a:r>
                <a:rPr lang="uk-UA" sz="4400" dirty="0" smtClean="0">
                  <a:latin typeface="Alata Bold"/>
                </a:rPr>
                <a:t>  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Отже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сьогодні</a:t>
              </a:r>
              <a:r>
                <a:rPr lang="en-US" sz="44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вами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детально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познайомилися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зі</a:t>
              </a:r>
              <a:r>
                <a:rPr lang="uk-UA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стресом</a:t>
              </a:r>
              <a:r>
                <a:rPr lang="en-US" sz="44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навчилися</a:t>
              </a:r>
              <a:r>
                <a:rPr lang="uk-UA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керувати</a:t>
              </a:r>
              <a:r>
                <a:rPr lang="en-US" sz="44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їм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 Я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бажаю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вам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успіхів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іспитах</a:t>
              </a:r>
              <a:r>
                <a:rPr lang="en-US" sz="44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uk-UA" sz="4400" u="none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>
                <a:lnSpc>
                  <a:spcPts val="3960"/>
                </a:lnSpc>
                <a:spcBef>
                  <a:spcPct val="0"/>
                </a:spcBef>
              </a:pPr>
              <a:r>
                <a:rPr lang="en-US" sz="44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44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44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 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 </a:t>
              </a:r>
              <a:r>
                <a:rPr lang="uk-UA" sz="44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сподіваюсь</a:t>
              </a:r>
              <a:r>
                <a:rPr lang="en-US" sz="44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вам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стане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US" sz="44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нагоді</a:t>
              </a:r>
              <a:r>
                <a:rPr lang="uk-UA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інформація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яку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сьогодні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отримали</a:t>
              </a:r>
              <a:r>
                <a:rPr lang="uk-UA" sz="44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4400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805333"/>
              <a:ext cx="12690981" cy="514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1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62527" y="47710"/>
            <a:ext cx="3096827" cy="29560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141850" y="47710"/>
            <a:ext cx="5146150" cy="27414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00344" y="7741994"/>
            <a:ext cx="2318461" cy="25605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52400" y="6983235"/>
            <a:ext cx="3159725" cy="31945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553699" y="7420988"/>
            <a:ext cx="2429501" cy="23190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880717" y="6953237"/>
            <a:ext cx="2378583" cy="23050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28700" y="310869"/>
            <a:ext cx="5016769" cy="1523274"/>
          </a:xfrm>
          <a:prstGeom prst="rect">
            <a:avLst/>
          </a:prstGeom>
        </p:spPr>
      </p:pic>
      <p:pic>
        <p:nvPicPr>
          <p:cNvPr id="8194" name="Picture 2" descr="Молодіжний Лайфхак: День молоді 20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24" y="6131628"/>
            <a:ext cx="8956417" cy="346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 способов правильно реагировать на стре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564923"/>
            <a:ext cx="6810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252957" y="0"/>
            <a:ext cx="5198907" cy="15785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>
            <a:off x="25940" y="6977184"/>
            <a:ext cx="5290876" cy="32279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3011099" cy="33255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420747" y="1471282"/>
            <a:ext cx="2160417" cy="2093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800000">
            <a:off x="7967051" y="7799253"/>
            <a:ext cx="1736365" cy="126281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703416" y="2603860"/>
            <a:ext cx="7517784" cy="5607356"/>
            <a:chOff x="0" y="66675"/>
            <a:chExt cx="9153622" cy="747647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66675"/>
              <a:ext cx="8649412" cy="3041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800"/>
                </a:lnSpc>
                <a:spcBef>
                  <a:spcPct val="0"/>
                </a:spcBef>
              </a:pPr>
              <a:r>
                <a:rPr lang="en-US" sz="8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 КЕРУЮ СТРЕСОМ!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713042"/>
              <a:ext cx="9153622" cy="3830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Cьогодні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вами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розглянемо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впливу</a:t>
              </a:r>
              <a:r>
                <a:rPr lang="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стресу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ваше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життя</a:t>
              </a:r>
              <a:r>
                <a:rPr lang="uk-UA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дієві методи при екзаменаційному стресі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" sz="3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3220"/>
                </a:lnSpc>
              </a:pPr>
              <a:r>
                <a:rPr lang="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припускаю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деякі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вас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сильно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хвилюються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через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іспити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Тому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сьогодні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питання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візьмемо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головне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нашої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вами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співпраці</a:t>
              </a:r>
              <a:r>
                <a:rPr lang="en-US" sz="32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тресс: стадии, симптомы. Методы борьбы со стрессом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261" y="3026972"/>
            <a:ext cx="6716595" cy="503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845867" y="1028700"/>
            <a:ext cx="2470122" cy="23578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19996" y="-33236"/>
            <a:ext cx="5291976" cy="3848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8640158">
            <a:off x="13551926" y="6902054"/>
            <a:ext cx="6609404" cy="3521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148245" y="8496300"/>
            <a:ext cx="5188680" cy="1575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048876" y="2207622"/>
            <a:ext cx="2210424" cy="21421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0" y="1537720"/>
            <a:ext cx="4800600" cy="145763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762012" y="5000947"/>
            <a:ext cx="9661249" cy="2036338"/>
            <a:chOff x="-608501" y="1023922"/>
            <a:chExt cx="10730955" cy="2715117"/>
          </a:xfrm>
        </p:grpSpPr>
        <p:sp>
          <p:nvSpPr>
            <p:cNvPr id="11" name="TextBox 11"/>
            <p:cNvSpPr txBox="1"/>
            <p:nvPr/>
          </p:nvSpPr>
          <p:spPr>
            <a:xfrm>
              <a:off x="-608501" y="1023922"/>
              <a:ext cx="10494983" cy="15730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2" algn="ctr">
                <a:lnSpc>
                  <a:spcPts val="4620"/>
                </a:lnSpc>
              </a:pPr>
              <a:r>
                <a:rPr lang="en-US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ж </a:t>
              </a:r>
              <a:r>
                <a:rPr lang="en-US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таке</a:t>
              </a:r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стрес</a:t>
              </a:r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  <a:p>
              <a:pPr lvl="2" algn="ctr">
                <a:lnSpc>
                  <a:spcPts val="4620"/>
                </a:lnSpc>
              </a:pPr>
              <a:r>
                <a:rPr lang="en-US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</a:t>
              </a:r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</a:t>
              </a:r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думаєте</a:t>
              </a:r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000375"/>
              <a:ext cx="10122454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endParaRPr lang="en-US" sz="3600" u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840625" y="3564923"/>
            <a:ext cx="5198907" cy="15785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-27562" y="7401811"/>
            <a:ext cx="5544470" cy="29536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3011099" cy="3325511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7800" y="2518102"/>
            <a:ext cx="7713341" cy="5657850"/>
            <a:chOff x="0" y="0"/>
            <a:chExt cx="4198620" cy="3079750"/>
          </a:xfrm>
        </p:grpSpPr>
        <p:sp>
          <p:nvSpPr>
            <p:cNvPr id="6" name="Freeform 6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8"/>
              <a:stretch>
                <a:fillRect l="-16564" t="-14903" r="-739" b="-5516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420747" y="1471282"/>
            <a:ext cx="2160417" cy="2093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800000">
            <a:off x="7967051" y="7799253"/>
            <a:ext cx="1736365" cy="126281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448801" y="2410837"/>
            <a:ext cx="7772400" cy="4719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620"/>
              </a:lnSpc>
              <a:spcBef>
                <a:spcPct val="0"/>
              </a:spcBef>
            </a:pPr>
            <a:r>
              <a:rPr lang="" sz="4200" dirty="0" smtClean="0">
                <a:latin typeface="Alata Bold"/>
              </a:rPr>
              <a:t>  </a:t>
            </a:r>
            <a:r>
              <a:rPr lang="en-US" sz="4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Alata Bold"/>
              </a:rPr>
              <a:t>-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en-US" sz="4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4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en-US" sz="4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екстремальні</a:t>
            </a:r>
            <a:r>
              <a:rPr lang="en-US" sz="4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впливи</a:t>
            </a:r>
            <a:r>
              <a:rPr lang="en-US" sz="4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en-US" sz="4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en-US" sz="4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lang="en-US" sz="42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4620"/>
              </a:lnSpc>
              <a:spcBef>
                <a:spcPct val="0"/>
              </a:spcBef>
            </a:pPr>
            <a:r>
              <a:rPr lang="en-US" sz="4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несприятливий</a:t>
            </a:r>
            <a:r>
              <a:rPr lang="en-US" sz="4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en-US" sz="4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l">
              <a:lnSpc>
                <a:spcPts val="4620"/>
              </a:lnSpc>
              <a:spcBef>
                <a:spcPct val="0"/>
              </a:spcBef>
            </a:pPr>
            <a:endParaRPr lang="en-US" sz="4200" u="none" dirty="0">
              <a:latin typeface="Alata Bold"/>
            </a:endParaRPr>
          </a:p>
          <a:p>
            <a:pPr marL="0" lvl="0" indent="0" algn="l">
              <a:lnSpc>
                <a:spcPts val="4620"/>
              </a:lnSpc>
              <a:spcBef>
                <a:spcPct val="0"/>
              </a:spcBef>
            </a:pPr>
            <a:r>
              <a:rPr lang="" sz="4200" u="none" dirty="0" smtClean="0">
                <a:latin typeface="Alata Bold"/>
              </a:rPr>
              <a:t>  </a:t>
            </a:r>
            <a:r>
              <a:rPr lang="en-US" sz="4200" u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42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4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en-US" sz="4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en-US" sz="4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4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вашу</a:t>
            </a:r>
            <a:r>
              <a:rPr lang="en-US" sz="4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думку</a:t>
            </a:r>
            <a:r>
              <a:rPr lang="en-US" sz="4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тудент года 2022&quot; - МГП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72" y="2929389"/>
            <a:ext cx="6030128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-260322"/>
            <a:ext cx="3411201" cy="325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105400" y="7785316"/>
            <a:ext cx="2953623" cy="2986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0" y="7758565"/>
            <a:ext cx="2609079" cy="25284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635961" y="1014919"/>
            <a:ext cx="1892499" cy="20901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693660" y="8463929"/>
            <a:ext cx="5188680" cy="157547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991980" y="409209"/>
            <a:ext cx="8125877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en-US" sz="8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endParaRPr lang="en-US" sz="80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46053" y="3005687"/>
            <a:ext cx="9525000" cy="566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36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роздратованості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пригніченості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636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Нездатність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зосередитися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636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пам’яттю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636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шлунку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636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Депресія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що-небудь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втома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636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апетиту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голоду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636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гумору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636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звичками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636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збудливість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636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поплакати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сльозливість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ридання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песимізм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636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636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розслабитися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відкинути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вбік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636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з’являються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нав’язливі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покусує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губи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гризе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нігті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метушливість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недовіра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нутрішній іспит в автошколі: необхідна «репетиція» перед здачею на права –  «АВ-К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0"/>
          <a:stretch/>
        </p:blipFill>
        <p:spPr bwMode="auto">
          <a:xfrm>
            <a:off x="10896600" y="3606832"/>
            <a:ext cx="7195657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024239" y="92921"/>
            <a:ext cx="2470122" cy="23578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066800" y="-413429"/>
            <a:ext cx="3233603" cy="23517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8640158">
            <a:off x="14268186" y="8838565"/>
            <a:ext cx="6609404" cy="3521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628094" y="9541591"/>
            <a:ext cx="5188680" cy="1575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048876" y="2207622"/>
            <a:ext cx="2210424" cy="21421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914400" y="362811"/>
            <a:ext cx="5188680" cy="157547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19199" y="1894714"/>
            <a:ext cx="8189155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2"/>
              </a:lnSpc>
            </a:pPr>
            <a:r>
              <a:rPr lang="" sz="3200" dirty="0" smtClean="0">
                <a:solidFill>
                  <a:srgbClr val="926F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іспити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доводиться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іспитом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602"/>
              </a:lnSpc>
            </a:pPr>
            <a:r>
              <a:rPr lang="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хвилювання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по-різному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чекають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нелегкі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занепокоєння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602"/>
              </a:lnSpc>
            </a:pPr>
            <a:r>
              <a:rPr lang="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Відзначимо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іспити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самого</a:t>
            </a:r>
            <a:r>
              <a:rPr lang="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здає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родичів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" sz="3200" u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602"/>
              </a:lnSpc>
            </a:pPr>
            <a:r>
              <a:rPr lang="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u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Надалі</a:t>
            </a:r>
            <a:r>
              <a:rPr lang="en-US" sz="32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будемо</a:t>
            </a:r>
            <a:r>
              <a:rPr lang="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en-US" sz="32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передекзаменаційного</a:t>
            </a:r>
            <a:r>
              <a:rPr lang="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пом'якшення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  <a:r>
              <a:rPr lang="en-US" sz="3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Які хвороби найчастіше розвиваються через стрес?: статті медцентру Оксфорд  Медікал Тернопо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2627484"/>
            <a:ext cx="7570419" cy="516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5847" y="228560"/>
            <a:ext cx="5188680" cy="15754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1063989">
            <a:off x="318828" y="7258782"/>
            <a:ext cx="5383466" cy="28679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597636">
            <a:off x="2768085" y="8470564"/>
            <a:ext cx="5188680" cy="15754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544800" y="470865"/>
            <a:ext cx="2470122" cy="23578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6567706" y="7843255"/>
            <a:ext cx="3781595" cy="41764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235124" y="7280290"/>
            <a:ext cx="2229451" cy="22540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6321703" y="-1289640"/>
            <a:ext cx="6609404" cy="35210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8310975" y="6929790"/>
            <a:ext cx="2402778" cy="232851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38019" y="2224195"/>
            <a:ext cx="7093016" cy="4657858"/>
            <a:chOff x="0" y="19049"/>
            <a:chExt cx="7891618" cy="504824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9049"/>
              <a:ext cx="7891618" cy="2202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4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Профілактика</a:t>
              </a:r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стресу</a:t>
              </a:r>
              <a:r>
                <a:rPr lang="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будується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в </a:t>
              </a:r>
              <a:r>
                <a:rPr lang="en-US" sz="4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тому</a:t>
              </a:r>
              <a:r>
                <a:rPr lang="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числі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і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навчанні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людини</a:t>
              </a:r>
              <a:r>
                <a:rPr lang="en-US" sz="4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управляти</a:t>
              </a:r>
              <a:r>
                <a:rPr lang="en-US" sz="4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своїм</a:t>
              </a:r>
              <a:r>
                <a:rPr lang="en-US" sz="4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станом</a:t>
              </a:r>
              <a:r>
                <a:rPr lang="en-US" sz="4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US" sz="4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різних</a:t>
              </a:r>
              <a:r>
                <a:rPr lang="en-US" sz="4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стадіях</a:t>
              </a:r>
              <a:r>
                <a:rPr lang="en-US" sz="48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стресу</a:t>
              </a:r>
              <a:r>
                <a:rPr lang="en-US" sz="48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256068"/>
              <a:ext cx="7891618" cy="1811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" sz="3200" dirty="0" smtClean="0">
                  <a:solidFill>
                    <a:srgbClr val="926F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</a:t>
              </a:r>
              <a:r>
                <a:rPr lang="en-US" sz="44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стресів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часто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призводять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тільки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зовнішні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фактори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але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44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 </a:t>
              </a:r>
              <a:r>
                <a:rPr lang="en-US" sz="44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внутрішні</a:t>
              </a:r>
              <a:r>
                <a:rPr lang="en-US" sz="44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когнітивні</a:t>
              </a:r>
              <a:r>
                <a:rPr lang="en-US" sz="4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установки</a:t>
              </a:r>
              <a:r>
                <a:rPr lang="en-US" sz="44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678233"/>
            <a:ext cx="7438484" cy="4827162"/>
            <a:chOff x="-374755" y="2204587"/>
            <a:chExt cx="8510523" cy="6436216"/>
          </a:xfrm>
        </p:grpSpPr>
        <p:sp>
          <p:nvSpPr>
            <p:cNvPr id="3" name="TextBox 3"/>
            <p:cNvSpPr txBox="1"/>
            <p:nvPr/>
          </p:nvSpPr>
          <p:spPr>
            <a:xfrm>
              <a:off x="-181752" y="2204587"/>
              <a:ext cx="8317520" cy="3939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n-US" sz="3200" dirty="0" smtClean="0">
                  <a:solidFill>
                    <a:srgbClr val="926F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2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Установка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готовність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схильність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суб'єкта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виникає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передбаченні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їм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появи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певного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об'єкту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забезпечує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стійкий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цілеспрямований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характер</a:t>
              </a:r>
              <a:r>
                <a:rPr lang="en-US" sz="32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протікання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діяльності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відношенню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даного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об'єкту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374755" y="6999328"/>
              <a:ext cx="8317520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169"/>
                </a:lnSpc>
                <a:spcBef>
                  <a:spcPct val="0"/>
                </a:spcBef>
              </a:pPr>
              <a:r>
                <a:rPr lang="en-US" sz="3200" dirty="0" smtClean="0">
                  <a:solidFill>
                    <a:srgbClr val="926F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Уявні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установки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носять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стресопрово</a:t>
              </a:r>
              <a:r>
                <a:rPr lang="uk-UA" sz="32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куючий</a:t>
              </a:r>
              <a:r>
                <a:rPr lang="en-US" sz="32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характер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часто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перешкоджають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успішній</a:t>
              </a:r>
              <a:r>
                <a:rPr lang="en-US" sz="32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діяльності</a:t>
              </a:r>
              <a:r>
                <a:rPr lang="en-US" sz="32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252373"/>
            <a:ext cx="2376460" cy="28300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67335" y="122879"/>
            <a:ext cx="3601124" cy="19184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58581" y="8392545"/>
            <a:ext cx="1835759" cy="20274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3484" y="8241484"/>
            <a:ext cx="2184368" cy="22084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804660" y="7944317"/>
            <a:ext cx="2463799" cy="23518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076384" y="6840814"/>
            <a:ext cx="2277398" cy="22070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28700" y="284965"/>
            <a:ext cx="5016769" cy="152327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885015" y="2041296"/>
            <a:ext cx="7191369" cy="6732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повинності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повинен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Катастрофізація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перебільшення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кошмар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негативного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..., а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раптом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...).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максималізму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дихотомічного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персоналізації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зверхспілкування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усюди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думок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приписувати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невисловлені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вголос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судження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думки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думають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...»).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оцінна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поганий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дурний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нікчемний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антропоморфізму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приписування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неживої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думає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П.,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934200" y="7327403"/>
            <a:ext cx="2179415" cy="27304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тудент решающий задачу в классе Фон, Студенты колледжа, Класс, Учить фон  картинки и Фото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997" y="2432113"/>
            <a:ext cx="724771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448800" y="920828"/>
            <a:ext cx="2470122" cy="23578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482315" y="1264225"/>
            <a:ext cx="2594340" cy="18867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8640158">
            <a:off x="14873651" y="7674715"/>
            <a:ext cx="3981378" cy="21209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590805" y="8735210"/>
            <a:ext cx="5188680" cy="1575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048876" y="2207622"/>
            <a:ext cx="2210424" cy="21421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0867802">
            <a:off x="-945793" y="73362"/>
            <a:ext cx="4027687" cy="157547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400378" y="861098"/>
            <a:ext cx="8581821" cy="8342273"/>
            <a:chOff x="28121" y="641964"/>
            <a:chExt cx="9923739" cy="11123030"/>
          </a:xfrm>
        </p:grpSpPr>
        <p:sp>
          <p:nvSpPr>
            <p:cNvPr id="11" name="TextBox 11"/>
            <p:cNvSpPr txBox="1"/>
            <p:nvPr/>
          </p:nvSpPr>
          <p:spPr>
            <a:xfrm>
              <a:off x="28121" y="641964"/>
              <a:ext cx="9335054" cy="2393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040"/>
                </a:lnSpc>
                <a:spcBef>
                  <a:spcPct val="0"/>
                </a:spcBef>
              </a:pPr>
              <a:r>
                <a:rPr lang="en-US" sz="6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Способи</a:t>
              </a:r>
              <a:r>
                <a:rPr lang="en-US" sz="6400" b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400" b="1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підготовки</a:t>
              </a:r>
              <a:r>
                <a:rPr lang="en-US" sz="6400" b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400" b="1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</a:t>
              </a:r>
              <a:r>
                <a:rPr lang="en-US" sz="6400" b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400" b="1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іспиту</a:t>
              </a:r>
              <a:r>
                <a:rPr lang="en-US" sz="6400" b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8121" y="3865396"/>
              <a:ext cx="9923739" cy="78995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Почати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потрібно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ритму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дня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потрібно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позбавляти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себе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звичних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занять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спортом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можливості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відвідувати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друзів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т.д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Аналогічним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чином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і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батькам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варто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забороняти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дитині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базікати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телефону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і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якщо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йому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заманеться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відвідати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бабусю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нехай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відвідує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буде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нього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розслабленням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розрядкою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lvl="0" indent="0"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Змушувати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мабуть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потрібно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виконувати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лише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вимогу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вчасно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лягати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спати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забувайте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біологічні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особливості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організму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людина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може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бути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«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совою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«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жайворонком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».</a:t>
              </a:r>
            </a:p>
            <a:p>
              <a:pPr marL="0" lvl="0" indent="0" algn="l">
                <a:lnSpc>
                  <a:spcPts val="2240"/>
                </a:lnSpc>
                <a:spcBef>
                  <a:spcPct val="0"/>
                </a:spcBef>
              </a:pPr>
              <a:endParaRPr lang="en-US" sz="2400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Харчування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має</a:t>
              </a:r>
              <a:r>
                <a:rPr lang="en-US" sz="24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бути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трьох-чотирьох-разове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калорійне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вітамінізоване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волоські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горіхи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молочні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продукти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риба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м'ясо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овочі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фрукти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звичайне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здорове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харчування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принципи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якого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добре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дотримуватися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тільки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іспитів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Дуже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корисні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банани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«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антистресовий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фрукт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багатий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речовинами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сприяє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виведенню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організму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гормону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стресу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адреналіну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Корисні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також</a:t>
              </a:r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родзинки</a:t>
              </a:r>
              <a:r>
                <a:rPr lang="en-US" sz="240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гречана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крупа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lvl="0" indent="0" algn="l">
                <a:lnSpc>
                  <a:spcPts val="2240"/>
                </a:lnSpc>
                <a:spcBef>
                  <a:spcPct val="0"/>
                </a:spcBef>
              </a:pPr>
              <a:endParaRPr lang="en-US" sz="2400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Нормальний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сон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відпочинок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строго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обов'язкові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lvl="0" indent="0" algn="l">
                <a:lnSpc>
                  <a:spcPts val="2240"/>
                </a:lnSpc>
                <a:spcBef>
                  <a:spcPct val="0"/>
                </a:spcBef>
              </a:pPr>
              <a:endParaRPr lang="en-US" sz="2400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Важливо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довше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гуляти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мозку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необхідний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кисень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його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недоліку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він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гірше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працює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слабкіше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кровообіг</a:t>
              </a:r>
              <a:r>
                <a:rPr lang="en-US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4564</TotalTime>
  <Words>1396</Words>
  <Application>Microsoft Office PowerPoint</Application>
  <PresentationFormat>Произвольный</PresentationFormat>
  <Paragraphs>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Calibri</vt:lpstr>
      <vt:lpstr>Alata Bold</vt:lpstr>
      <vt:lpstr>HK Grotesk Light</vt:lpstr>
      <vt:lpstr>Lato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Психопрофілактичний захід для старшокласників, спрямований на профілактику екзаменаційного стресу</dc:title>
  <dc:creator>LSD</dc:creator>
  <cp:lastModifiedBy>LSD</cp:lastModifiedBy>
  <cp:revision>15</cp:revision>
  <dcterms:created xsi:type="dcterms:W3CDTF">2006-08-16T00:00:00Z</dcterms:created>
  <dcterms:modified xsi:type="dcterms:W3CDTF">2022-12-26T07:00:48Z</dcterms:modified>
  <dc:identifier>DAENOY39If8</dc:identifier>
</cp:coreProperties>
</file>