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27" autoAdjust="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3E359-F1A1-4038-B010-B44B9E2D9AA8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115D1-3ECD-43DB-8934-2F0D3AA0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115D1-3ECD-43DB-8934-2F0D3AA026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3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7C76-9262-40F4-A998-4A51446CBA8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94C-5F63-4E74-96E7-D730A145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9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7C76-9262-40F4-A998-4A51446CBA8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94C-5F63-4E74-96E7-D730A145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4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7C76-9262-40F4-A998-4A51446CBA8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94C-5F63-4E74-96E7-D730A145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4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7C76-9262-40F4-A998-4A51446CBA8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94C-5F63-4E74-96E7-D730A145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9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7C76-9262-40F4-A998-4A51446CBA8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94C-5F63-4E74-96E7-D730A145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0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7C76-9262-40F4-A998-4A51446CBA8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94C-5F63-4E74-96E7-D730A145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7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7C76-9262-40F4-A998-4A51446CBA8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94C-5F63-4E74-96E7-D730A145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1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7C76-9262-40F4-A998-4A51446CBA8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94C-5F63-4E74-96E7-D730A145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6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7C76-9262-40F4-A998-4A51446CBA8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94C-5F63-4E74-96E7-D730A145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6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7C76-9262-40F4-A998-4A51446CBA8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94C-5F63-4E74-96E7-D730A145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8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7C76-9262-40F4-A998-4A51446CBA8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94C-5F63-4E74-96E7-D730A145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8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07C76-9262-40F4-A998-4A51446CBA8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D094C-5F63-4E74-96E7-D730A145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4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5%D0%BB%D0%B5%D0%BA%D1%82%D1%80%D0%BE%D0%BD%D0%BD%D0%B5_%D1%83%D1%80%D1%8F%D0%B4%D1%83%D0%B2%D0%B0%D0%BD%D0%BD%D1%8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4%D1%96%D1%8F_(%D1%81%D0%B5%D1%80%D0%B2%D1%96%D1%81)#cite_note-1" TargetMode="External"/><Relationship Id="rId5" Type="http://schemas.openxmlformats.org/officeDocument/2006/relationships/hyperlink" Target="https://uk.wikipedia.org/wiki/%D0%9C%D1%96%D0%BD%D1%96%D1%81%D1%82%D0%B5%D1%80%D1%81%D1%82%D0%B2%D0%BE_%D1%86%D0%B8%D1%84%D1%80%D0%BE%D0%B2%D0%BE%D1%97_%D1%82%D1%80%D0%B0%D0%BD%D1%81%D1%84%D0%BE%D1%80%D0%BC%D0%B0%D1%86%D1%96%D1%97_%D0%A3%D0%BA%D1%80%D0%B0%D1%97%D0%BD%D0%B8" TargetMode="External"/><Relationship Id="rId4" Type="http://schemas.openxmlformats.org/officeDocument/2006/relationships/hyperlink" Target="https://uk.wikipedia.org/wiki/%D0%A3%D0%BA%D1%80%D0%B0%D1%97%D0%BD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uk.wikipedia.org/wiki/%D0%A1%D0%BC%D0%B0%D1%80%D1%82%D1%84%D0%BE%D0%B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F%D0%B0%D1%81%D0%BF%D0%BE%D1%80%D1%82" TargetMode="External"/><Relationship Id="rId5" Type="http://schemas.openxmlformats.org/officeDocument/2006/relationships/hyperlink" Target="https://uk.wikipedia.org/wiki/%D0%92%D0%BE%D0%B4%D1%96%D0%B9%D1%81%D1%8C%D0%BA%D0%B5_%D0%BF%D0%BE%D1%81%D0%B2%D1%96%D0%B4%D1%87%D0%B5%D0%BD%D0%BD%D1%8F" TargetMode="Externa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2DD1F3-97C0-4E0D-822A-F1A9B13E39FB}" type="slidenum">
              <a:rPr lang="ru-RU" altLang="uk-UA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uk-UA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795463" y="3213091"/>
            <a:ext cx="8640762" cy="9541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793472" y="5997853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ru-RU" sz="18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ru-RU" sz="18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8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Овал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1" y="53975"/>
            <a:ext cx="20161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D:\ДУТ\МАРКЕТИНГ\САЙТ КАФЕДРИ МАРКЕТИНГУ\логотип\ITU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8389" y="23814"/>
            <a:ext cx="2160587" cy="15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03613" y="330200"/>
            <a:ext cx="5357812" cy="17541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1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УНІВЕРСИТЕТ ТЕЛЕКОМУНІКАЦІЙ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uk-UA" altLang="uk-UA" sz="1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1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НАВЧАЛЬНО-НАУКОВИЙ ІНСТИТУТ ЗАХИСТУ ІНФОРМАЦІЇ</a:t>
            </a:r>
            <a:endParaRPr lang="en-US" altLang="uk-UA" sz="14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uk-UA" altLang="uk-UA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Публічного управління та адміністрування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968501" y="5011739"/>
            <a:ext cx="7223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</a:t>
            </a:r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завідувач кафедри Публічного управління та адміністрування</a:t>
            </a:r>
            <a:endParaRPr lang="uk-UA" altLang="uk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Петькун</a:t>
            </a:r>
            <a:r>
              <a:rPr lang="uk-UA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С.М.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382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5233" y="466532"/>
            <a:ext cx="11243388" cy="6814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 державних послуг онлайн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«Дія» має важливі для споживачів переваги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цифрової моделі здійснення адміністративної діяльності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зручні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онлайн-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забезпечуються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права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державних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надаються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технологій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зростає рівень довіри громадян до органів державної влади,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що надають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якісн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и,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витрачають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в органах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отримують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будь-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момент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гаджету,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це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суттєве з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меншення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з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традиційним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державному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доступність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кожній людині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персонал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ізованих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24/7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будь-якому місці,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переведення державних послуг в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електроний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формат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раціоналізації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публічних службовців, зникає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паперов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пов’язан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збором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запитами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тощо,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автоматизація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вивільнити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пріоритетних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зменшується навантаження на працівників, які консультували громадян у кабінетах,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 отримати необхідні державні послуги без корупційної складової за рахунок автоматизації процесів.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5150" y="2280105"/>
            <a:ext cx="10728649" cy="495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Отже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портал надання державних послуг онлайн «Дія» позитивно впливає на результативність та ефективність, якість і вартість публічної, громадської та особистої діяльності.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Особливістю зазначених сервісів є те, що вони дозволяють отримати державні послуги безоплатно, швидко, просто та зручно.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 трансформація державних послуг орієнтована на потреби громадян, гарантування правової та інституціональної захищеності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важливих соціальних інтересів особи та суспільства. Філософія функціонування електронного сервісу базується на засадах безпеки та конфіденційності, що надзвичайно актуально в умовах цифрової реальності.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Процес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цифрової трансформації саме через портал надання державних послуг онлайн «Дія» став вдалим прикладом належної організації сервісів на основі концептуального формування ефективної, прозорої цифрової держави, яка визначає 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громадян.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9" y="251618"/>
            <a:ext cx="5797907" cy="20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0361"/>
          </a:xfrm>
        </p:spPr>
        <p:txBody>
          <a:bodyPr/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7492" y="639415"/>
            <a:ext cx="10243038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 ТРАНСФОРМАЦІЯ НАДАННЯ </a:t>
            </a:r>
            <a:endParaRPr lang="en-US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ДЕРЖАВНИХ ПОСЛУГ В УКРАЇНІ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9" y="2092569"/>
            <a:ext cx="10032022" cy="3991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7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86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2923" cy="55567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31" y="0"/>
            <a:ext cx="6042815" cy="423238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22" y="3794611"/>
            <a:ext cx="6770077" cy="2966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7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62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3385771"/>
            <a:ext cx="5917905" cy="3449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5771"/>
            <a:ext cx="6302985" cy="3472229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69238" y="18316"/>
            <a:ext cx="5593007" cy="3318730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2019 року стартувала реалізація концепції «держава в смартфоні», що передбачає можливість отримання державних послуг у режимі онлайн і для цього користувачеві необхідно лише цифровий підпис. Реалізація зазначеної концепції розрахована на 5 років. Під цей проект було створено Міністерство цифрової трансформації України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83" y="365125"/>
            <a:ext cx="6460517" cy="3367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99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943" y="299812"/>
            <a:ext cx="10515600" cy="931830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діяльності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цифрової трансформації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цифровізації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інформатизації адміністративних послуг – створено єдиний портал надання державних послуг онлайн – «Дія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4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1" y="1477457"/>
            <a:ext cx="5150498" cy="35858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44547" y="1821574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 (скорочення від «Держава і я») - мобільний застосунок,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вебпортал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бренд 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Електронне урядування"/>
              </a:rPr>
              <a:t>цифрової держави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 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Україна"/>
              </a:rPr>
              <a:t>Україні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розроблений 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Міністерство цифрової трансформації України"/>
              </a:rPr>
              <a:t>Міністерством цифрової трансформації України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[1]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Дію було вперше презентовано у 2019 році й офіційно запущено у 2020 році.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єдиний портал надання державних послуг онлайн – «Дія» надаються адміністративні послуги для громадян та бізнесу за багатьма напрямами, серед яких: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560" y="1390471"/>
            <a:ext cx="3163078" cy="1847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8199" y="1388624"/>
            <a:ext cx="7382069" cy="5091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сім’я (є-Малятко – це комплексна послуга лише за однією заявою, яка містить до 10 державних послуг, пов'язаних з народженням дитини (зареєструвати народження дитини, її місце проживання, оформити фінансову допомогу тощо));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пенсії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(є-Пенсія – проект електронної взаємодії з державними реєстрами для призначення, перерахунку пенсії, доплат, компенсацій);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пільги та допомога;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є-робота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здоров’я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довідки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витяги;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ліцензії та дозволи;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 та правопорядок;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земля, будівництво, нерухомість;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 середовище;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та громадянство;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24" y="3805529"/>
            <a:ext cx="4926564" cy="24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1" y="0"/>
            <a:ext cx="5484900" cy="3610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69" y="1502227"/>
            <a:ext cx="3732537" cy="29764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9641" y="3911628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Застосунок дає змогу зберігати </a:t>
            </a:r>
            <a:r>
              <a:rPr lang="uk-UA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Водійське посвідчення"/>
              </a:rPr>
              <a:t>водійське посвідчення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внутрішній і закордонний </a:t>
            </a:r>
            <a:r>
              <a:rPr lang="uk-UA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Паспорт"/>
              </a:rPr>
              <a:t>паспорти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й інші документи в </a:t>
            </a:r>
            <a:r>
              <a:rPr lang="uk-UA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Смартфон"/>
              </a:rPr>
              <a:t>смартфоні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також передавати їхні копії при отриманні банківських чи поштових послуг, заселенні в готель і в інших життєвих ситуаціях.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Україна, як і провідні країни світу, на своєму національному порталі створила електронні державні послуги, пов’язані з пандемією: у додатку «Дія» можна сформувати український та міжнародний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-сертифікат про вакцинацію 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-кодом для дорослого та дитини.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1" y="2116203"/>
            <a:ext cx="4552368" cy="28476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94" y="4010698"/>
            <a:ext cx="2962275" cy="1768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62" y="1690688"/>
            <a:ext cx="5361993" cy="32731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6230" y="58277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2022 році з’явилися нові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ектронні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онлайн у «Д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ї»,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серед яких «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єДопомога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та «Усиновлення».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604" y="449101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6" y="1436914"/>
            <a:ext cx="4934339" cy="36033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14095" y="371708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Нині Міністерство цифрової трансформації продовжує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оцифровувати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державні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плануються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надавати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сервіс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«Дія»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забудовника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забудовнику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початок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підготовчих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початок,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експлуатацію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Вибори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голосування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мережу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і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межами,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автоматизований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підрахунок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голосів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До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року планується перевести 100 % державних послуг 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Дію.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Додатком і порталом користується вже понад 17 млн людей. На порталі доступно вже 72 послуги, а у застосунку --  9 послуг та 15 цифрових документів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725</Words>
  <Application>Microsoft Office PowerPoint</Application>
  <PresentationFormat>Широкоэкранный</PresentationFormat>
  <Paragraphs>57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Результатом діяльності Міністерство цифрової трансформації є проєкт цифровізації та інформатизації адміністративних послуг – створено єдиний портал надання державних послуг онлайн – «Дія».</vt:lpstr>
      <vt:lpstr>Через єдиний портал надання державних послуг онлайн – «Дія» надаються адміністративні послуги для громадян та бізнесу за багатьма напрямами, серед яких:  </vt:lpstr>
      <vt:lpstr>Презентация PowerPoint</vt:lpstr>
      <vt:lpstr>Україна, як і провідні країни світу, на своєму національному порталі створила електронні державні послуги, пов’язані з пандемією: у додатку «Дія» можна сформувати український та міжнародний COVID-сертифікат про вакцинацію з QR-кодом для дорослого та дитини. 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duikt.lan</dc:creator>
  <cp:lastModifiedBy>duikt.lan</cp:lastModifiedBy>
  <cp:revision>28</cp:revision>
  <dcterms:created xsi:type="dcterms:W3CDTF">2022-12-19T08:38:23Z</dcterms:created>
  <dcterms:modified xsi:type="dcterms:W3CDTF">2022-12-28T06:41:40Z</dcterms:modified>
</cp:coreProperties>
</file>