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ink/ink1.xml" ContentType="application/inkml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0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06" r:id="rId3"/>
  </p:sldMasterIdLst>
  <p:notesMasterIdLst>
    <p:notesMasterId r:id="rId17"/>
  </p:notesMasterIdLst>
  <p:sldIdLst>
    <p:sldId id="280" r:id="rId4"/>
    <p:sldId id="256" r:id="rId5"/>
    <p:sldId id="257" r:id="rId6"/>
    <p:sldId id="270" r:id="rId7"/>
    <p:sldId id="261" r:id="rId8"/>
    <p:sldId id="263" r:id="rId9"/>
    <p:sldId id="264" r:id="rId10"/>
    <p:sldId id="265" r:id="rId11"/>
    <p:sldId id="262" r:id="rId12"/>
    <p:sldId id="271" r:id="rId13"/>
    <p:sldId id="273" r:id="rId14"/>
    <p:sldId id="272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B7006-84E7-4CFA-B60C-D172225D80D4}" type="doc">
      <dgm:prSet loTypeId="urn:microsoft.com/office/officeart/2005/8/layout/orgChart1" loCatId="hierarchy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3116A967-71AE-4C77-8334-3111AAFFF3F6}">
      <dgm:prSet custT="1"/>
      <dgm:spPr/>
      <dgm:t>
        <a:bodyPr/>
        <a:lstStyle/>
        <a:p>
          <a:pPr rtl="0"/>
          <a:r>
            <a:rPr lang="en-US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Connected Devices</a:t>
          </a:r>
          <a:endParaRPr lang="uk-UA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4A608-314E-41C4-AF82-8AED24D74188}" type="parTrans" cxnId="{6C7253FE-2D54-4902-87B7-D1175996A2DC}">
      <dgm:prSet/>
      <dgm:spPr/>
      <dgm:t>
        <a:bodyPr/>
        <a:lstStyle/>
        <a:p>
          <a:endParaRPr lang="uk-UA"/>
        </a:p>
      </dgm:t>
    </dgm:pt>
    <dgm:pt modelId="{1DEA3E41-C3E2-4DB0-AEDF-4111DB2F8127}" type="sibTrans" cxnId="{6C7253FE-2D54-4902-87B7-D1175996A2DC}">
      <dgm:prSet/>
      <dgm:spPr/>
      <dgm:t>
        <a:bodyPr/>
        <a:lstStyle/>
        <a:p>
          <a:endParaRPr lang="uk-UA"/>
        </a:p>
      </dgm:t>
    </dgm:pt>
    <dgm:pt modelId="{A78EC80D-9CE0-477E-BD81-2A1AB71C8FFA}">
      <dgm:prSet custT="1"/>
      <dgm:spPr/>
      <dgm:t>
        <a:bodyPr/>
        <a:lstStyle/>
        <a:p>
          <a:pPr rtl="0"/>
          <a:r>
            <a:rPr lang="en-US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Network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en-US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Solutions</a:t>
          </a:r>
          <a:endParaRPr lang="uk-UA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656244-5BAD-48B2-AB26-37E961E231EC}" type="parTrans" cxnId="{4978A8B6-F3C0-496D-8124-2741CB6D0C5C}">
      <dgm:prSet/>
      <dgm:spPr/>
      <dgm:t>
        <a:bodyPr/>
        <a:lstStyle/>
        <a:p>
          <a:endParaRPr lang="uk-UA"/>
        </a:p>
      </dgm:t>
    </dgm:pt>
    <dgm:pt modelId="{EB46FA51-EB26-49F0-B312-61B1FFF5BCC3}" type="sibTrans" cxnId="{4978A8B6-F3C0-496D-8124-2741CB6D0C5C}">
      <dgm:prSet/>
      <dgm:spPr/>
      <dgm:t>
        <a:bodyPr/>
        <a:lstStyle/>
        <a:p>
          <a:endParaRPr lang="uk-UA"/>
        </a:p>
      </dgm:t>
    </dgm:pt>
    <dgm:pt modelId="{705E3627-0307-4156-A235-C7EC97330EF1}">
      <dgm:prSet custT="1"/>
      <dgm:spPr/>
      <dgm:t>
        <a:bodyPr/>
        <a:lstStyle/>
        <a:p>
          <a:pPr rtl="0"/>
          <a:r>
            <a:rPr lang="en-US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Server &amp; storage</a:t>
          </a:r>
          <a:endParaRPr lang="uk-UA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84BA-E09E-4486-BA1B-E4AF6D2A9667}" type="parTrans" cxnId="{F177E425-620A-473F-B877-81954B465D27}">
      <dgm:prSet/>
      <dgm:spPr/>
      <dgm:t>
        <a:bodyPr/>
        <a:lstStyle/>
        <a:p>
          <a:endParaRPr lang="uk-UA"/>
        </a:p>
      </dgm:t>
    </dgm:pt>
    <dgm:pt modelId="{D7377649-F268-4DF0-8080-5CFD129C17D3}" type="sibTrans" cxnId="{F177E425-620A-473F-B877-81954B465D27}">
      <dgm:prSet/>
      <dgm:spPr/>
      <dgm:t>
        <a:bodyPr/>
        <a:lstStyle/>
        <a:p>
          <a:endParaRPr lang="uk-UA"/>
        </a:p>
      </dgm:t>
    </dgm:pt>
    <dgm:pt modelId="{FBBB9BF9-3C0D-411B-9021-017466A4C78C}">
      <dgm:prSet custT="1"/>
      <dgm:spPr/>
      <dgm:t>
        <a:bodyPr/>
        <a:lstStyle/>
        <a:p>
          <a:pPr rtl="0"/>
          <a:r>
            <a:rPr lang="en-US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Cloud funda-mentals</a:t>
          </a:r>
          <a:endParaRPr lang="uk-UA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E3764-120E-449F-9262-C16D427DB40D}" type="parTrans" cxnId="{819EDEC4-6EA1-4715-8117-F91825AEBB89}">
      <dgm:prSet/>
      <dgm:spPr/>
      <dgm:t>
        <a:bodyPr/>
        <a:lstStyle/>
        <a:p>
          <a:endParaRPr lang="uk-UA"/>
        </a:p>
      </dgm:t>
    </dgm:pt>
    <dgm:pt modelId="{B48400F9-5DCF-410C-BDC3-A80306AF1530}" type="sibTrans" cxnId="{819EDEC4-6EA1-4715-8117-F91825AEBB89}">
      <dgm:prSet/>
      <dgm:spPr/>
      <dgm:t>
        <a:bodyPr/>
        <a:lstStyle/>
        <a:p>
          <a:endParaRPr lang="uk-UA"/>
        </a:p>
      </dgm:t>
    </dgm:pt>
    <dgm:pt modelId="{B0CE22F8-503F-4813-98A2-0F1FE5475EB2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Java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71B5F-B66C-4A00-8F53-0E5BE130C754}" type="parTrans" cxnId="{DF4F6FF3-C282-419F-850F-3182E8E9332C}">
      <dgm:prSet/>
      <dgm:spPr/>
      <dgm:t>
        <a:bodyPr/>
        <a:lstStyle/>
        <a:p>
          <a:endParaRPr lang="uk-UA"/>
        </a:p>
      </dgm:t>
    </dgm:pt>
    <dgm:pt modelId="{B99C9F68-D2B9-445A-AA35-9C2894647053}" type="sibTrans" cxnId="{DF4F6FF3-C282-419F-850F-3182E8E9332C}">
      <dgm:prSet/>
      <dgm:spPr/>
      <dgm:t>
        <a:bodyPr/>
        <a:lstStyle/>
        <a:p>
          <a:endParaRPr lang="uk-UA"/>
        </a:p>
      </dgm:t>
    </dgm:pt>
    <dgm:pt modelId="{554A5017-F4B6-47B0-B507-B96E084A27FB}" type="pres">
      <dgm:prSet presAssocID="{030B7006-84E7-4CFA-B60C-D172225D80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E734E5-E7AA-48EA-9676-CB5403D6200F}" type="pres">
      <dgm:prSet presAssocID="{3116A967-71AE-4C77-8334-3111AAFFF3F6}" presName="hierRoot1" presStyleCnt="0">
        <dgm:presLayoutVars>
          <dgm:hierBranch val="init"/>
        </dgm:presLayoutVars>
      </dgm:prSet>
      <dgm:spPr/>
    </dgm:pt>
    <dgm:pt modelId="{6EBF52A5-DA54-47CB-9082-308107D9E5DE}" type="pres">
      <dgm:prSet presAssocID="{3116A967-71AE-4C77-8334-3111AAFFF3F6}" presName="rootComposite1" presStyleCnt="0"/>
      <dgm:spPr/>
    </dgm:pt>
    <dgm:pt modelId="{6CFDA092-B164-46FB-8414-39F8BCD0E10B}" type="pres">
      <dgm:prSet presAssocID="{3116A967-71AE-4C77-8334-3111AAFFF3F6}" presName="rootText1" presStyleLbl="node0" presStyleIdx="0" presStyleCnt="5" custScaleY="264115" custLinFactNeighborX="3302" custLinFactNeighborY="521">
        <dgm:presLayoutVars>
          <dgm:chPref val="3"/>
        </dgm:presLayoutVars>
      </dgm:prSet>
      <dgm:spPr/>
    </dgm:pt>
    <dgm:pt modelId="{D5F4983A-3649-4A41-AF1D-B520CF877106}" type="pres">
      <dgm:prSet presAssocID="{3116A967-71AE-4C77-8334-3111AAFFF3F6}" presName="rootConnector1" presStyleLbl="node1" presStyleIdx="0" presStyleCnt="0"/>
      <dgm:spPr/>
    </dgm:pt>
    <dgm:pt modelId="{2DF3CDA8-EF51-4C11-9D12-B684C37759A8}" type="pres">
      <dgm:prSet presAssocID="{3116A967-71AE-4C77-8334-3111AAFFF3F6}" presName="hierChild2" presStyleCnt="0"/>
      <dgm:spPr/>
    </dgm:pt>
    <dgm:pt modelId="{B98CAE4D-51B4-4314-A182-CC38293877D3}" type="pres">
      <dgm:prSet presAssocID="{3116A967-71AE-4C77-8334-3111AAFFF3F6}" presName="hierChild3" presStyleCnt="0"/>
      <dgm:spPr/>
    </dgm:pt>
    <dgm:pt modelId="{02B74998-65B2-4188-B798-A21DDF4C400B}" type="pres">
      <dgm:prSet presAssocID="{A78EC80D-9CE0-477E-BD81-2A1AB71C8FFA}" presName="hierRoot1" presStyleCnt="0">
        <dgm:presLayoutVars>
          <dgm:hierBranch val="init"/>
        </dgm:presLayoutVars>
      </dgm:prSet>
      <dgm:spPr/>
    </dgm:pt>
    <dgm:pt modelId="{75C2014B-9C86-480E-9986-98753A28C3B7}" type="pres">
      <dgm:prSet presAssocID="{A78EC80D-9CE0-477E-BD81-2A1AB71C8FFA}" presName="rootComposite1" presStyleCnt="0"/>
      <dgm:spPr/>
    </dgm:pt>
    <dgm:pt modelId="{9C970AE4-56DD-46F4-9521-9D6F1F0AC382}" type="pres">
      <dgm:prSet presAssocID="{A78EC80D-9CE0-477E-BD81-2A1AB71C8FFA}" presName="rootText1" presStyleLbl="node0" presStyleIdx="1" presStyleCnt="5" custScaleY="264586" custLinFactNeighborX="27664">
        <dgm:presLayoutVars>
          <dgm:chPref val="3"/>
        </dgm:presLayoutVars>
      </dgm:prSet>
      <dgm:spPr/>
    </dgm:pt>
    <dgm:pt modelId="{76BECC99-08B8-4D7B-97CA-69BD563B1134}" type="pres">
      <dgm:prSet presAssocID="{A78EC80D-9CE0-477E-BD81-2A1AB71C8FFA}" presName="rootConnector1" presStyleLbl="node1" presStyleIdx="0" presStyleCnt="0"/>
      <dgm:spPr/>
    </dgm:pt>
    <dgm:pt modelId="{323996DF-70CD-4143-A820-D6CD936B27B5}" type="pres">
      <dgm:prSet presAssocID="{A78EC80D-9CE0-477E-BD81-2A1AB71C8FFA}" presName="hierChild2" presStyleCnt="0"/>
      <dgm:spPr/>
    </dgm:pt>
    <dgm:pt modelId="{7B22843B-62F3-4663-9B9D-2B95DD3F42FF}" type="pres">
      <dgm:prSet presAssocID="{A78EC80D-9CE0-477E-BD81-2A1AB71C8FFA}" presName="hierChild3" presStyleCnt="0"/>
      <dgm:spPr/>
    </dgm:pt>
    <dgm:pt modelId="{8A7F6ACD-C22F-4CD3-A4F5-3A7FB6279B69}" type="pres">
      <dgm:prSet presAssocID="{705E3627-0307-4156-A235-C7EC97330EF1}" presName="hierRoot1" presStyleCnt="0">
        <dgm:presLayoutVars>
          <dgm:hierBranch val="init"/>
        </dgm:presLayoutVars>
      </dgm:prSet>
      <dgm:spPr/>
    </dgm:pt>
    <dgm:pt modelId="{B2B9A50F-2FE9-4EAF-9F8E-CEB9EEA8076D}" type="pres">
      <dgm:prSet presAssocID="{705E3627-0307-4156-A235-C7EC97330EF1}" presName="rootComposite1" presStyleCnt="0"/>
      <dgm:spPr/>
    </dgm:pt>
    <dgm:pt modelId="{249143AE-EA1B-4B90-8535-811626AD76FC}" type="pres">
      <dgm:prSet presAssocID="{705E3627-0307-4156-A235-C7EC97330EF1}" presName="rootText1" presStyleLbl="node0" presStyleIdx="2" presStyleCnt="5" custScaleY="264586" custLinFactNeighborX="48068">
        <dgm:presLayoutVars>
          <dgm:chPref val="3"/>
        </dgm:presLayoutVars>
      </dgm:prSet>
      <dgm:spPr/>
    </dgm:pt>
    <dgm:pt modelId="{C688A67D-68DF-46C9-BA1E-E51F9D396077}" type="pres">
      <dgm:prSet presAssocID="{705E3627-0307-4156-A235-C7EC97330EF1}" presName="rootConnector1" presStyleLbl="node1" presStyleIdx="0" presStyleCnt="0"/>
      <dgm:spPr/>
    </dgm:pt>
    <dgm:pt modelId="{7CA85476-89DC-4AEB-8FF9-FCA1B719EC50}" type="pres">
      <dgm:prSet presAssocID="{705E3627-0307-4156-A235-C7EC97330EF1}" presName="hierChild2" presStyleCnt="0"/>
      <dgm:spPr/>
    </dgm:pt>
    <dgm:pt modelId="{1BD140E4-6348-456A-A5DA-7764D1C3F64E}" type="pres">
      <dgm:prSet presAssocID="{705E3627-0307-4156-A235-C7EC97330EF1}" presName="hierChild3" presStyleCnt="0"/>
      <dgm:spPr/>
    </dgm:pt>
    <dgm:pt modelId="{2296513C-3496-4006-B1C9-EBFFC60F7F02}" type="pres">
      <dgm:prSet presAssocID="{FBBB9BF9-3C0D-411B-9021-017466A4C78C}" presName="hierRoot1" presStyleCnt="0">
        <dgm:presLayoutVars>
          <dgm:hierBranch val="init"/>
        </dgm:presLayoutVars>
      </dgm:prSet>
      <dgm:spPr/>
    </dgm:pt>
    <dgm:pt modelId="{DC0952AD-B3EA-4487-9C2A-87BC8F3AF6EF}" type="pres">
      <dgm:prSet presAssocID="{FBBB9BF9-3C0D-411B-9021-017466A4C78C}" presName="rootComposite1" presStyleCnt="0"/>
      <dgm:spPr/>
    </dgm:pt>
    <dgm:pt modelId="{16692632-63E0-451B-A912-B25A61C28C3A}" type="pres">
      <dgm:prSet presAssocID="{FBBB9BF9-3C0D-411B-9021-017466A4C78C}" presName="rootText1" presStyleLbl="node0" presStyleIdx="3" presStyleCnt="5" custScaleY="264586" custLinFactNeighborX="75671">
        <dgm:presLayoutVars>
          <dgm:chPref val="3"/>
        </dgm:presLayoutVars>
      </dgm:prSet>
      <dgm:spPr/>
    </dgm:pt>
    <dgm:pt modelId="{84EC963E-53CF-46B7-8560-CA5357691D4D}" type="pres">
      <dgm:prSet presAssocID="{FBBB9BF9-3C0D-411B-9021-017466A4C78C}" presName="rootConnector1" presStyleLbl="node1" presStyleIdx="0" presStyleCnt="0"/>
      <dgm:spPr/>
    </dgm:pt>
    <dgm:pt modelId="{68A54FE6-2D8B-4131-8A73-86C4C3D13A69}" type="pres">
      <dgm:prSet presAssocID="{FBBB9BF9-3C0D-411B-9021-017466A4C78C}" presName="hierChild2" presStyleCnt="0"/>
      <dgm:spPr/>
    </dgm:pt>
    <dgm:pt modelId="{9A42667A-9B7F-4CC1-B580-206F6C80B61B}" type="pres">
      <dgm:prSet presAssocID="{FBBB9BF9-3C0D-411B-9021-017466A4C78C}" presName="hierChild3" presStyleCnt="0"/>
      <dgm:spPr/>
    </dgm:pt>
    <dgm:pt modelId="{0BE9ADD5-1D01-4FAD-8359-B96D3EFC3218}" type="pres">
      <dgm:prSet presAssocID="{B0CE22F8-503F-4813-98A2-0F1FE5475EB2}" presName="hierRoot1" presStyleCnt="0">
        <dgm:presLayoutVars>
          <dgm:hierBranch val="init"/>
        </dgm:presLayoutVars>
      </dgm:prSet>
      <dgm:spPr/>
    </dgm:pt>
    <dgm:pt modelId="{5391006A-106D-430D-9233-D0B7E2F8D91B}" type="pres">
      <dgm:prSet presAssocID="{B0CE22F8-503F-4813-98A2-0F1FE5475EB2}" presName="rootComposite1" presStyleCnt="0"/>
      <dgm:spPr/>
    </dgm:pt>
    <dgm:pt modelId="{39B5BE43-C37E-41D7-BBF4-ED22DF9CA720}" type="pres">
      <dgm:prSet presAssocID="{B0CE22F8-503F-4813-98A2-0F1FE5475EB2}" presName="rootText1" presStyleLbl="node0" presStyleIdx="4" presStyleCnt="5" custScaleY="264586" custLinFactX="138" custLinFactNeighborX="100000">
        <dgm:presLayoutVars>
          <dgm:chPref val="3"/>
        </dgm:presLayoutVars>
      </dgm:prSet>
      <dgm:spPr/>
    </dgm:pt>
    <dgm:pt modelId="{B1D7CA34-F5B1-4840-997D-359C47618FCF}" type="pres">
      <dgm:prSet presAssocID="{B0CE22F8-503F-4813-98A2-0F1FE5475EB2}" presName="rootConnector1" presStyleLbl="node1" presStyleIdx="0" presStyleCnt="0"/>
      <dgm:spPr/>
    </dgm:pt>
    <dgm:pt modelId="{87EBAAB7-D01A-4076-A9CB-77E6B7B7D812}" type="pres">
      <dgm:prSet presAssocID="{B0CE22F8-503F-4813-98A2-0F1FE5475EB2}" presName="hierChild2" presStyleCnt="0"/>
      <dgm:spPr/>
    </dgm:pt>
    <dgm:pt modelId="{FA0C5017-CD6F-4C74-8838-98E941FD2D6E}" type="pres">
      <dgm:prSet presAssocID="{B0CE22F8-503F-4813-98A2-0F1FE5475EB2}" presName="hierChild3" presStyleCnt="0"/>
      <dgm:spPr/>
    </dgm:pt>
  </dgm:ptLst>
  <dgm:cxnLst>
    <dgm:cxn modelId="{E0E82B01-CC08-4045-861B-2713172A9441}" type="presOf" srcId="{030B7006-84E7-4CFA-B60C-D172225D80D4}" destId="{554A5017-F4B6-47B0-B507-B96E084A27FB}" srcOrd="0" destOrd="0" presId="urn:microsoft.com/office/officeart/2005/8/layout/orgChart1"/>
    <dgm:cxn modelId="{5F1ACF15-600B-4A6E-A509-F810D53C51C6}" type="presOf" srcId="{B0CE22F8-503F-4813-98A2-0F1FE5475EB2}" destId="{B1D7CA34-F5B1-4840-997D-359C47618FCF}" srcOrd="1" destOrd="0" presId="urn:microsoft.com/office/officeart/2005/8/layout/orgChart1"/>
    <dgm:cxn modelId="{F177E425-620A-473F-B877-81954B465D27}" srcId="{030B7006-84E7-4CFA-B60C-D172225D80D4}" destId="{705E3627-0307-4156-A235-C7EC97330EF1}" srcOrd="2" destOrd="0" parTransId="{017A84BA-E09E-4486-BA1B-E4AF6D2A9667}" sibTransId="{D7377649-F268-4DF0-8080-5CFD129C17D3}"/>
    <dgm:cxn modelId="{3F6A1D28-6769-4EAE-9357-8AB840366AE4}" type="presOf" srcId="{A78EC80D-9CE0-477E-BD81-2A1AB71C8FFA}" destId="{76BECC99-08B8-4D7B-97CA-69BD563B1134}" srcOrd="1" destOrd="0" presId="urn:microsoft.com/office/officeart/2005/8/layout/orgChart1"/>
    <dgm:cxn modelId="{1C54364E-FDFE-4AEB-93FF-7AB66811B749}" type="presOf" srcId="{3116A967-71AE-4C77-8334-3111AAFFF3F6}" destId="{D5F4983A-3649-4A41-AF1D-B520CF877106}" srcOrd="1" destOrd="0" presId="urn:microsoft.com/office/officeart/2005/8/layout/orgChart1"/>
    <dgm:cxn modelId="{E9C51371-DB26-4F4E-9B3C-B0EA271FE100}" type="presOf" srcId="{705E3627-0307-4156-A235-C7EC97330EF1}" destId="{249143AE-EA1B-4B90-8535-811626AD76FC}" srcOrd="0" destOrd="0" presId="urn:microsoft.com/office/officeart/2005/8/layout/orgChart1"/>
    <dgm:cxn modelId="{2FBB0055-D037-4DA2-96D7-55B528E8CC11}" type="presOf" srcId="{A78EC80D-9CE0-477E-BD81-2A1AB71C8FFA}" destId="{9C970AE4-56DD-46F4-9521-9D6F1F0AC382}" srcOrd="0" destOrd="0" presId="urn:microsoft.com/office/officeart/2005/8/layout/orgChart1"/>
    <dgm:cxn modelId="{83E320A5-8B09-4ADE-9DF4-1673252A52EE}" type="presOf" srcId="{705E3627-0307-4156-A235-C7EC97330EF1}" destId="{C688A67D-68DF-46C9-BA1E-E51F9D396077}" srcOrd="1" destOrd="0" presId="urn:microsoft.com/office/officeart/2005/8/layout/orgChart1"/>
    <dgm:cxn modelId="{9AD388AD-F6F4-4E71-8D3B-3B447B198B7B}" type="presOf" srcId="{FBBB9BF9-3C0D-411B-9021-017466A4C78C}" destId="{84EC963E-53CF-46B7-8560-CA5357691D4D}" srcOrd="1" destOrd="0" presId="urn:microsoft.com/office/officeart/2005/8/layout/orgChart1"/>
    <dgm:cxn modelId="{4978A8B6-F3C0-496D-8124-2741CB6D0C5C}" srcId="{030B7006-84E7-4CFA-B60C-D172225D80D4}" destId="{A78EC80D-9CE0-477E-BD81-2A1AB71C8FFA}" srcOrd="1" destOrd="0" parTransId="{B1656244-5BAD-48B2-AB26-37E961E231EC}" sibTransId="{EB46FA51-EB26-49F0-B312-61B1FFF5BCC3}"/>
    <dgm:cxn modelId="{819EDEC4-6EA1-4715-8117-F91825AEBB89}" srcId="{030B7006-84E7-4CFA-B60C-D172225D80D4}" destId="{FBBB9BF9-3C0D-411B-9021-017466A4C78C}" srcOrd="3" destOrd="0" parTransId="{1D7E3764-120E-449F-9262-C16D427DB40D}" sibTransId="{B48400F9-5DCF-410C-BDC3-A80306AF1530}"/>
    <dgm:cxn modelId="{ED4246CF-B408-4C71-9CBB-27E10B4616EB}" type="presOf" srcId="{B0CE22F8-503F-4813-98A2-0F1FE5475EB2}" destId="{39B5BE43-C37E-41D7-BBF4-ED22DF9CA720}" srcOrd="0" destOrd="0" presId="urn:microsoft.com/office/officeart/2005/8/layout/orgChart1"/>
    <dgm:cxn modelId="{66CB44F2-6A95-4E44-B8FA-F9334E61CD5F}" type="presOf" srcId="{3116A967-71AE-4C77-8334-3111AAFFF3F6}" destId="{6CFDA092-B164-46FB-8414-39F8BCD0E10B}" srcOrd="0" destOrd="0" presId="urn:microsoft.com/office/officeart/2005/8/layout/orgChart1"/>
    <dgm:cxn modelId="{DF4F6FF3-C282-419F-850F-3182E8E9332C}" srcId="{030B7006-84E7-4CFA-B60C-D172225D80D4}" destId="{B0CE22F8-503F-4813-98A2-0F1FE5475EB2}" srcOrd="4" destOrd="0" parTransId="{1C271B5F-B66C-4A00-8F53-0E5BE130C754}" sibTransId="{B99C9F68-D2B9-445A-AA35-9C2894647053}"/>
    <dgm:cxn modelId="{AF2BA1F6-C7CE-4BE1-BE48-4BE21B8DE4BC}" type="presOf" srcId="{FBBB9BF9-3C0D-411B-9021-017466A4C78C}" destId="{16692632-63E0-451B-A912-B25A61C28C3A}" srcOrd="0" destOrd="0" presId="urn:microsoft.com/office/officeart/2005/8/layout/orgChart1"/>
    <dgm:cxn modelId="{6C7253FE-2D54-4902-87B7-D1175996A2DC}" srcId="{030B7006-84E7-4CFA-B60C-D172225D80D4}" destId="{3116A967-71AE-4C77-8334-3111AAFFF3F6}" srcOrd="0" destOrd="0" parTransId="{F474A608-314E-41C4-AF82-8AED24D74188}" sibTransId="{1DEA3E41-C3E2-4DB0-AEDF-4111DB2F8127}"/>
    <dgm:cxn modelId="{5287D582-A2AF-4DF0-9071-873D3066535F}" type="presParOf" srcId="{554A5017-F4B6-47B0-B507-B96E084A27FB}" destId="{C6E734E5-E7AA-48EA-9676-CB5403D6200F}" srcOrd="0" destOrd="0" presId="urn:microsoft.com/office/officeart/2005/8/layout/orgChart1"/>
    <dgm:cxn modelId="{68519EA2-B11B-442A-9054-5CAF32DD4FD5}" type="presParOf" srcId="{C6E734E5-E7AA-48EA-9676-CB5403D6200F}" destId="{6EBF52A5-DA54-47CB-9082-308107D9E5DE}" srcOrd="0" destOrd="0" presId="urn:microsoft.com/office/officeart/2005/8/layout/orgChart1"/>
    <dgm:cxn modelId="{BAA69011-AFC2-4E7A-850C-81E73050121D}" type="presParOf" srcId="{6EBF52A5-DA54-47CB-9082-308107D9E5DE}" destId="{6CFDA092-B164-46FB-8414-39F8BCD0E10B}" srcOrd="0" destOrd="0" presId="urn:microsoft.com/office/officeart/2005/8/layout/orgChart1"/>
    <dgm:cxn modelId="{DC42DCA0-B657-4688-A3CD-61662B91EC29}" type="presParOf" srcId="{6EBF52A5-DA54-47CB-9082-308107D9E5DE}" destId="{D5F4983A-3649-4A41-AF1D-B520CF877106}" srcOrd="1" destOrd="0" presId="urn:microsoft.com/office/officeart/2005/8/layout/orgChart1"/>
    <dgm:cxn modelId="{626B763A-48FF-4C96-834F-83FA9773A3C3}" type="presParOf" srcId="{C6E734E5-E7AA-48EA-9676-CB5403D6200F}" destId="{2DF3CDA8-EF51-4C11-9D12-B684C37759A8}" srcOrd="1" destOrd="0" presId="urn:microsoft.com/office/officeart/2005/8/layout/orgChart1"/>
    <dgm:cxn modelId="{3A80857F-5373-4E1F-800A-4F153B2AB02B}" type="presParOf" srcId="{C6E734E5-E7AA-48EA-9676-CB5403D6200F}" destId="{B98CAE4D-51B4-4314-A182-CC38293877D3}" srcOrd="2" destOrd="0" presId="urn:microsoft.com/office/officeart/2005/8/layout/orgChart1"/>
    <dgm:cxn modelId="{698E43A7-F5FF-49FB-A154-E80C7D565AEE}" type="presParOf" srcId="{554A5017-F4B6-47B0-B507-B96E084A27FB}" destId="{02B74998-65B2-4188-B798-A21DDF4C400B}" srcOrd="1" destOrd="0" presId="urn:microsoft.com/office/officeart/2005/8/layout/orgChart1"/>
    <dgm:cxn modelId="{2A19165C-AF9B-492D-BD16-C4EDCFD521A3}" type="presParOf" srcId="{02B74998-65B2-4188-B798-A21DDF4C400B}" destId="{75C2014B-9C86-480E-9986-98753A28C3B7}" srcOrd="0" destOrd="0" presId="urn:microsoft.com/office/officeart/2005/8/layout/orgChart1"/>
    <dgm:cxn modelId="{43495D91-1B58-4EA4-8845-F439089B1DA5}" type="presParOf" srcId="{75C2014B-9C86-480E-9986-98753A28C3B7}" destId="{9C970AE4-56DD-46F4-9521-9D6F1F0AC382}" srcOrd="0" destOrd="0" presId="urn:microsoft.com/office/officeart/2005/8/layout/orgChart1"/>
    <dgm:cxn modelId="{2E36CE35-7674-457A-A150-C2B618D3659C}" type="presParOf" srcId="{75C2014B-9C86-480E-9986-98753A28C3B7}" destId="{76BECC99-08B8-4D7B-97CA-69BD563B1134}" srcOrd="1" destOrd="0" presId="urn:microsoft.com/office/officeart/2005/8/layout/orgChart1"/>
    <dgm:cxn modelId="{0039A404-9DBF-441A-AB5E-2ACA4B37D45A}" type="presParOf" srcId="{02B74998-65B2-4188-B798-A21DDF4C400B}" destId="{323996DF-70CD-4143-A820-D6CD936B27B5}" srcOrd="1" destOrd="0" presId="urn:microsoft.com/office/officeart/2005/8/layout/orgChart1"/>
    <dgm:cxn modelId="{56897195-EF79-4F63-B80F-D2CFF7C32578}" type="presParOf" srcId="{02B74998-65B2-4188-B798-A21DDF4C400B}" destId="{7B22843B-62F3-4663-9B9D-2B95DD3F42FF}" srcOrd="2" destOrd="0" presId="urn:microsoft.com/office/officeart/2005/8/layout/orgChart1"/>
    <dgm:cxn modelId="{31D7E5CD-1540-4FBD-9938-E67C71C7AC01}" type="presParOf" srcId="{554A5017-F4B6-47B0-B507-B96E084A27FB}" destId="{8A7F6ACD-C22F-4CD3-A4F5-3A7FB6279B69}" srcOrd="2" destOrd="0" presId="urn:microsoft.com/office/officeart/2005/8/layout/orgChart1"/>
    <dgm:cxn modelId="{96A1A349-34F2-4CA8-99A7-92B1ED3664A2}" type="presParOf" srcId="{8A7F6ACD-C22F-4CD3-A4F5-3A7FB6279B69}" destId="{B2B9A50F-2FE9-4EAF-9F8E-CEB9EEA8076D}" srcOrd="0" destOrd="0" presId="urn:microsoft.com/office/officeart/2005/8/layout/orgChart1"/>
    <dgm:cxn modelId="{B2BF196F-A176-410E-BC97-240F36B45D08}" type="presParOf" srcId="{B2B9A50F-2FE9-4EAF-9F8E-CEB9EEA8076D}" destId="{249143AE-EA1B-4B90-8535-811626AD76FC}" srcOrd="0" destOrd="0" presId="urn:microsoft.com/office/officeart/2005/8/layout/orgChart1"/>
    <dgm:cxn modelId="{7B5DA8FA-12E6-4125-A3FA-ED536D769B3F}" type="presParOf" srcId="{B2B9A50F-2FE9-4EAF-9F8E-CEB9EEA8076D}" destId="{C688A67D-68DF-46C9-BA1E-E51F9D396077}" srcOrd="1" destOrd="0" presId="urn:microsoft.com/office/officeart/2005/8/layout/orgChart1"/>
    <dgm:cxn modelId="{D335382A-73A4-4212-8F5B-4A125B527336}" type="presParOf" srcId="{8A7F6ACD-C22F-4CD3-A4F5-3A7FB6279B69}" destId="{7CA85476-89DC-4AEB-8FF9-FCA1B719EC50}" srcOrd="1" destOrd="0" presId="urn:microsoft.com/office/officeart/2005/8/layout/orgChart1"/>
    <dgm:cxn modelId="{44885CCF-0872-49F8-AA7E-8E39C54C960A}" type="presParOf" srcId="{8A7F6ACD-C22F-4CD3-A4F5-3A7FB6279B69}" destId="{1BD140E4-6348-456A-A5DA-7764D1C3F64E}" srcOrd="2" destOrd="0" presId="urn:microsoft.com/office/officeart/2005/8/layout/orgChart1"/>
    <dgm:cxn modelId="{EB610190-108B-484E-985C-9EEA910A275E}" type="presParOf" srcId="{554A5017-F4B6-47B0-B507-B96E084A27FB}" destId="{2296513C-3496-4006-B1C9-EBFFC60F7F02}" srcOrd="3" destOrd="0" presId="urn:microsoft.com/office/officeart/2005/8/layout/orgChart1"/>
    <dgm:cxn modelId="{BB647BEC-91F4-4A5D-ABBF-BD053343D182}" type="presParOf" srcId="{2296513C-3496-4006-B1C9-EBFFC60F7F02}" destId="{DC0952AD-B3EA-4487-9C2A-87BC8F3AF6EF}" srcOrd="0" destOrd="0" presId="urn:microsoft.com/office/officeart/2005/8/layout/orgChart1"/>
    <dgm:cxn modelId="{1B56EBCA-4E8E-4FE0-BE6C-12CDBB3B4C5B}" type="presParOf" srcId="{DC0952AD-B3EA-4487-9C2A-87BC8F3AF6EF}" destId="{16692632-63E0-451B-A912-B25A61C28C3A}" srcOrd="0" destOrd="0" presId="urn:microsoft.com/office/officeart/2005/8/layout/orgChart1"/>
    <dgm:cxn modelId="{BAD7F412-7D62-4086-943A-ABD868E1ACEE}" type="presParOf" srcId="{DC0952AD-B3EA-4487-9C2A-87BC8F3AF6EF}" destId="{84EC963E-53CF-46B7-8560-CA5357691D4D}" srcOrd="1" destOrd="0" presId="urn:microsoft.com/office/officeart/2005/8/layout/orgChart1"/>
    <dgm:cxn modelId="{33F2DDB7-BBF7-436D-B850-F9E7D6BC1CC8}" type="presParOf" srcId="{2296513C-3496-4006-B1C9-EBFFC60F7F02}" destId="{68A54FE6-2D8B-4131-8A73-86C4C3D13A69}" srcOrd="1" destOrd="0" presId="urn:microsoft.com/office/officeart/2005/8/layout/orgChart1"/>
    <dgm:cxn modelId="{B11C568F-EDDE-4600-8C5B-87DD8A6D9AFB}" type="presParOf" srcId="{2296513C-3496-4006-B1C9-EBFFC60F7F02}" destId="{9A42667A-9B7F-4CC1-B580-206F6C80B61B}" srcOrd="2" destOrd="0" presId="urn:microsoft.com/office/officeart/2005/8/layout/orgChart1"/>
    <dgm:cxn modelId="{9A4A04D2-055B-4276-9308-7F8EC91F675F}" type="presParOf" srcId="{554A5017-F4B6-47B0-B507-B96E084A27FB}" destId="{0BE9ADD5-1D01-4FAD-8359-B96D3EFC3218}" srcOrd="4" destOrd="0" presId="urn:microsoft.com/office/officeart/2005/8/layout/orgChart1"/>
    <dgm:cxn modelId="{5DA43D98-21A3-470C-98EF-988B823CA74B}" type="presParOf" srcId="{0BE9ADD5-1D01-4FAD-8359-B96D3EFC3218}" destId="{5391006A-106D-430D-9233-D0B7E2F8D91B}" srcOrd="0" destOrd="0" presId="urn:microsoft.com/office/officeart/2005/8/layout/orgChart1"/>
    <dgm:cxn modelId="{638F4BA3-E082-4BD8-A6B9-DF47D26FCCAB}" type="presParOf" srcId="{5391006A-106D-430D-9233-D0B7E2F8D91B}" destId="{39B5BE43-C37E-41D7-BBF4-ED22DF9CA720}" srcOrd="0" destOrd="0" presId="urn:microsoft.com/office/officeart/2005/8/layout/orgChart1"/>
    <dgm:cxn modelId="{F4E2AAAB-36B5-4FDE-88A7-346B0C1248AB}" type="presParOf" srcId="{5391006A-106D-430D-9233-D0B7E2F8D91B}" destId="{B1D7CA34-F5B1-4840-997D-359C47618FCF}" srcOrd="1" destOrd="0" presId="urn:microsoft.com/office/officeart/2005/8/layout/orgChart1"/>
    <dgm:cxn modelId="{28BE85C7-B909-4E0F-87AE-BFF27D959B38}" type="presParOf" srcId="{0BE9ADD5-1D01-4FAD-8359-B96D3EFC3218}" destId="{87EBAAB7-D01A-4076-A9CB-77E6B7B7D812}" srcOrd="1" destOrd="0" presId="urn:microsoft.com/office/officeart/2005/8/layout/orgChart1"/>
    <dgm:cxn modelId="{EE8EA177-FDDD-4E54-93EC-7997C843E7CB}" type="presParOf" srcId="{0BE9ADD5-1D01-4FAD-8359-B96D3EFC3218}" destId="{FA0C5017-CD6F-4C74-8838-98E941FD2D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D9771D-B0BF-4D6B-AB82-EE2F596C39A8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2ED3716-E44A-4C84-95BD-08EA1CCFE825}">
      <dgm:prSet custT="1"/>
      <dgm:spPr>
        <a:xfrm>
          <a:off x="4015" y="3000"/>
          <a:ext cx="8221569" cy="503455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uk-UA" sz="1800" b="1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ArubaOS</a:t>
          </a:r>
          <a:r>
            <a:rPr lang="uk-UA" sz="1800" b="1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-CX </a:t>
          </a:r>
          <a:r>
            <a:rPr lang="uk-UA" sz="1800" b="1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це сучасна операційна система, яка автоматизує та спрощує багато критичних і складних мережевих завдань. Вона забезпечує підвищену стійкість до відмов та полегшує перебої з нульовим обслуговуванням під час запланованих або незапланованих подій на площині управління. </a:t>
          </a:r>
        </a:p>
        <a:p>
          <a:pPr rtl="0"/>
          <a:r>
            <a:rPr lang="uk-UA" sz="1800" b="1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Ключовими нововведеннями в AOS-CX є модульна архітектура в стилі </a:t>
          </a:r>
          <a:r>
            <a:rPr lang="uk-UA" sz="1800" b="1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мікропослуг</a:t>
          </a:r>
          <a:r>
            <a:rPr lang="uk-UA" sz="1800" b="1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REST </a:t>
          </a:r>
          <a:r>
            <a:rPr lang="uk-UA" sz="1800" b="1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APIs</a:t>
          </a:r>
          <a:r>
            <a:rPr lang="uk-UA" sz="1800" b="1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можливості створення сценаріїв на </a:t>
          </a:r>
          <a:r>
            <a:rPr lang="uk-UA" sz="1800" b="1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Python</a:t>
          </a:r>
          <a:r>
            <a:rPr lang="uk-UA" sz="1800" b="1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та </a:t>
          </a:r>
          <a:r>
            <a:rPr lang="uk-UA" sz="1800" b="1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Aruba</a:t>
          </a:r>
          <a:r>
            <a:rPr lang="uk-UA" sz="1800" b="1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Network</a:t>
          </a:r>
          <a:r>
            <a:rPr lang="uk-UA" sz="1800" b="1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Analytics</a:t>
          </a:r>
          <a:r>
            <a:rPr lang="uk-UA" sz="1800" b="1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Engine</a:t>
          </a:r>
          <a:r>
            <a:rPr lang="uk-UA" sz="1800" b="1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(NAE). </a:t>
          </a:r>
        </a:p>
        <a:p>
          <a:pPr rtl="0"/>
          <a:r>
            <a:rPr lang="uk-UA" sz="1800" b="1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REST </a:t>
          </a:r>
          <a:r>
            <a:rPr lang="uk-UA" sz="1800" b="1" noProof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APIs</a:t>
          </a:r>
          <a:r>
            <a:rPr lang="uk-UA" sz="1800" b="1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і сценарії </a:t>
          </a:r>
          <a:r>
            <a:rPr lang="uk-UA" sz="1800" b="1" noProof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Python</a:t>
          </a:r>
          <a:r>
            <a:rPr lang="uk-UA" sz="1800" b="1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дозволяють детально програмувати функції комутатора, а його унікальний </a:t>
          </a:r>
          <a:r>
            <a:rPr lang="uk-UA" sz="1800" b="1" noProof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Aruba</a:t>
          </a:r>
          <a:r>
            <a:rPr lang="uk-UA" sz="1800" b="1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noProof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Network</a:t>
          </a:r>
          <a:r>
            <a:rPr lang="uk-UA" sz="1800" b="1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noProof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Analytics</a:t>
          </a:r>
          <a:r>
            <a:rPr lang="uk-UA" sz="1800" b="1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noProof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Engine</a:t>
          </a:r>
          <a:r>
            <a:rPr lang="uk-UA" sz="1800" b="1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(NAE) забезпечує  моніторинг мережі та усунення </a:t>
          </a:r>
          <a:r>
            <a:rPr lang="uk-UA" sz="1800" b="1" noProof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несправностей</a:t>
          </a:r>
          <a:r>
            <a:rPr lang="uk-UA" sz="1800" b="1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основі штучного інтелекту</a:t>
          </a:r>
          <a:r>
            <a:rPr lang="ru-RU" sz="1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</dgm:t>
    </dgm:pt>
    <dgm:pt modelId="{17F1C30F-A72F-4159-94E4-B243DA1325B3}" type="parTrans" cxnId="{F312C98F-3B36-42F6-BDDA-E72B46A816F7}">
      <dgm:prSet/>
      <dgm:spPr/>
      <dgm:t>
        <a:bodyPr/>
        <a:lstStyle/>
        <a:p>
          <a:endParaRPr lang="ru-RU"/>
        </a:p>
      </dgm:t>
    </dgm:pt>
    <dgm:pt modelId="{35BA6B6D-A9CE-481F-B001-A8F03FD683B0}" type="sibTrans" cxnId="{F312C98F-3B36-42F6-BDDA-E72B46A816F7}">
      <dgm:prSet/>
      <dgm:spPr/>
      <dgm:t>
        <a:bodyPr/>
        <a:lstStyle/>
        <a:p>
          <a:endParaRPr lang="ru-RU"/>
        </a:p>
      </dgm:t>
    </dgm:pt>
    <dgm:pt modelId="{DB79BE86-2B6A-4550-AFF4-EA650C573E2C}" type="pres">
      <dgm:prSet presAssocID="{53D9771D-B0BF-4D6B-AB82-EE2F596C39A8}" presName="Name0" presStyleCnt="0">
        <dgm:presLayoutVars>
          <dgm:dir/>
          <dgm:animLvl val="lvl"/>
          <dgm:resizeHandles val="exact"/>
        </dgm:presLayoutVars>
      </dgm:prSet>
      <dgm:spPr/>
    </dgm:pt>
    <dgm:pt modelId="{511A5D0E-B21C-44C0-A6C6-05B632B5C95B}" type="pres">
      <dgm:prSet presAssocID="{A2ED3716-E44A-4C84-95BD-08EA1CCFE825}" presName="linNode" presStyleCnt="0"/>
      <dgm:spPr/>
    </dgm:pt>
    <dgm:pt modelId="{DE3A593B-2838-4F7A-9F6F-E8AEC6105818}" type="pres">
      <dgm:prSet presAssocID="{A2ED3716-E44A-4C84-95BD-08EA1CCFE825}" presName="parentText" presStyleLbl="node1" presStyleIdx="0" presStyleCnt="1" custScaleX="277778" custScaleY="127688">
        <dgm:presLayoutVars>
          <dgm:chMax val="1"/>
          <dgm:bulletEnabled val="1"/>
        </dgm:presLayoutVars>
      </dgm:prSet>
      <dgm:spPr/>
    </dgm:pt>
  </dgm:ptLst>
  <dgm:cxnLst>
    <dgm:cxn modelId="{BBDE4F25-D785-417C-B304-602D663027D7}" type="presOf" srcId="{53D9771D-B0BF-4D6B-AB82-EE2F596C39A8}" destId="{DB79BE86-2B6A-4550-AFF4-EA650C573E2C}" srcOrd="0" destOrd="0" presId="urn:microsoft.com/office/officeart/2005/8/layout/vList5"/>
    <dgm:cxn modelId="{F312C98F-3B36-42F6-BDDA-E72B46A816F7}" srcId="{53D9771D-B0BF-4D6B-AB82-EE2F596C39A8}" destId="{A2ED3716-E44A-4C84-95BD-08EA1CCFE825}" srcOrd="0" destOrd="0" parTransId="{17F1C30F-A72F-4159-94E4-B243DA1325B3}" sibTransId="{35BA6B6D-A9CE-481F-B001-A8F03FD683B0}"/>
    <dgm:cxn modelId="{A3F13391-7440-4211-998C-C699761EFC5E}" type="presOf" srcId="{A2ED3716-E44A-4C84-95BD-08EA1CCFE825}" destId="{DE3A593B-2838-4F7A-9F6F-E8AEC6105818}" srcOrd="0" destOrd="0" presId="urn:microsoft.com/office/officeart/2005/8/layout/vList5"/>
    <dgm:cxn modelId="{2517D466-A1D4-42AD-919E-EB3E867A7B79}" type="presParOf" srcId="{DB79BE86-2B6A-4550-AFF4-EA650C573E2C}" destId="{511A5D0E-B21C-44C0-A6C6-05B632B5C95B}" srcOrd="0" destOrd="0" presId="urn:microsoft.com/office/officeart/2005/8/layout/vList5"/>
    <dgm:cxn modelId="{B0BACBD4-8F78-40C1-91B2-189DBAF72528}" type="presParOf" srcId="{511A5D0E-B21C-44C0-A6C6-05B632B5C95B}" destId="{DE3A593B-2838-4F7A-9F6F-E8AEC610581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EA8C9C-FA6B-4DE4-9157-29BC0B177F59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F0D2BE7-70A3-4630-B873-D75FC8106993}">
      <dgm:prSet/>
      <dgm:spPr/>
      <dgm:t>
        <a:bodyPr/>
        <a:lstStyle/>
        <a:p>
          <a:pPr rtl="0"/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Підхід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компанії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HPE до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побудови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ЦОД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фокусується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трьох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перевагах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замовника</a:t>
          </a:r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Мережа повинна бути </a:t>
          </a:r>
          <a:r>
            <a: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простою, </a:t>
          </a:r>
          <a:r>
            <a:rPr lang="ru-RU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масштабованою</a:t>
          </a:r>
          <a:r>
            <a: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автоматизованою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86B90980-B511-40EC-9A0A-1E553FDC4E1D}" type="parTrans" cxnId="{F83C8CDF-6D58-4E33-B04A-525BDEB2DEDE}">
      <dgm:prSet/>
      <dgm:spPr/>
      <dgm:t>
        <a:bodyPr/>
        <a:lstStyle/>
        <a:p>
          <a:endParaRPr lang="ru-RU"/>
        </a:p>
      </dgm:t>
    </dgm:pt>
    <dgm:pt modelId="{4F5210DC-AFE8-4944-8555-E3D35E0540D5}" type="sibTrans" cxnId="{F83C8CDF-6D58-4E33-B04A-525BDEB2DEDE}">
      <dgm:prSet/>
      <dgm:spPr/>
      <dgm:t>
        <a:bodyPr/>
        <a:lstStyle/>
        <a:p>
          <a:endParaRPr lang="ru-RU"/>
        </a:p>
      </dgm:t>
    </dgm:pt>
    <dgm:pt modelId="{5201105E-D7FF-4D2C-8A28-964F9B564A73}" type="pres">
      <dgm:prSet presAssocID="{44EA8C9C-FA6B-4DE4-9157-29BC0B177F59}" presName="Name0" presStyleCnt="0">
        <dgm:presLayoutVars>
          <dgm:dir/>
          <dgm:animLvl val="lvl"/>
          <dgm:resizeHandles val="exact"/>
        </dgm:presLayoutVars>
      </dgm:prSet>
      <dgm:spPr/>
    </dgm:pt>
    <dgm:pt modelId="{D157BED6-C43E-4545-88A2-BAC6821E02C7}" type="pres">
      <dgm:prSet presAssocID="{6F0D2BE7-70A3-4630-B873-D75FC8106993}" presName="linNode" presStyleCnt="0"/>
      <dgm:spPr/>
    </dgm:pt>
    <dgm:pt modelId="{2B80F483-74FD-4B06-83C1-1960B43DAA69}" type="pres">
      <dgm:prSet presAssocID="{6F0D2BE7-70A3-4630-B873-D75FC8106993}" presName="parentText" presStyleLbl="node1" presStyleIdx="0" presStyleCnt="1" custScaleX="277778" custLinFactNeighborX="96540" custLinFactNeighborY="1950">
        <dgm:presLayoutVars>
          <dgm:chMax val="1"/>
          <dgm:bulletEnabled val="1"/>
        </dgm:presLayoutVars>
      </dgm:prSet>
      <dgm:spPr/>
    </dgm:pt>
  </dgm:ptLst>
  <dgm:cxnLst>
    <dgm:cxn modelId="{4DAA5C54-BEA8-4B3C-8365-EF3DC8DDA240}" type="presOf" srcId="{44EA8C9C-FA6B-4DE4-9157-29BC0B177F59}" destId="{5201105E-D7FF-4D2C-8A28-964F9B564A73}" srcOrd="0" destOrd="0" presId="urn:microsoft.com/office/officeart/2005/8/layout/vList5"/>
    <dgm:cxn modelId="{DA1AD0B3-6B81-4806-B2EA-BDF61F4BE498}" type="presOf" srcId="{6F0D2BE7-70A3-4630-B873-D75FC8106993}" destId="{2B80F483-74FD-4B06-83C1-1960B43DAA69}" srcOrd="0" destOrd="0" presId="urn:microsoft.com/office/officeart/2005/8/layout/vList5"/>
    <dgm:cxn modelId="{F83C8CDF-6D58-4E33-B04A-525BDEB2DEDE}" srcId="{44EA8C9C-FA6B-4DE4-9157-29BC0B177F59}" destId="{6F0D2BE7-70A3-4630-B873-D75FC8106993}" srcOrd="0" destOrd="0" parTransId="{86B90980-B511-40EC-9A0A-1E553FDC4E1D}" sibTransId="{4F5210DC-AFE8-4944-8555-E3D35E0540D5}"/>
    <dgm:cxn modelId="{DFC94563-9486-4FF2-9AC0-A1A2B0B581D8}" type="presParOf" srcId="{5201105E-D7FF-4D2C-8A28-964F9B564A73}" destId="{D157BED6-C43E-4545-88A2-BAC6821E02C7}" srcOrd="0" destOrd="0" presId="urn:microsoft.com/office/officeart/2005/8/layout/vList5"/>
    <dgm:cxn modelId="{CD1C0536-E61B-481D-BEC9-A9BA0B3ECF82}" type="presParOf" srcId="{D157BED6-C43E-4545-88A2-BAC6821E02C7}" destId="{2B80F483-74FD-4B06-83C1-1960B43DAA6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244451-AF78-4DF3-AE3B-FBE2CC5434DD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57036D7-2F21-4AC8-9288-CE38D11E3EB1}">
      <dgm:prSet/>
      <dgm:spPr/>
      <dgm:t>
        <a:bodyPr/>
        <a:lstStyle/>
        <a:p>
          <a:pPr rtl="0"/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Багатокористувальницькі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D8F47294-B3C1-439F-AEF2-4A34B2918D1A}" type="parTrans" cxnId="{BE1DCCD4-B1B5-4090-B22B-FFA52DE88EA3}">
      <dgm:prSet/>
      <dgm:spPr/>
      <dgm:t>
        <a:bodyPr/>
        <a:lstStyle/>
        <a:p>
          <a:endParaRPr lang="ru-RU"/>
        </a:p>
      </dgm:t>
    </dgm:pt>
    <dgm:pt modelId="{03433C3C-BEF7-48DD-9116-1239F1DC36BA}" type="sibTrans" cxnId="{BE1DCCD4-B1B5-4090-B22B-FFA52DE88EA3}">
      <dgm:prSet/>
      <dgm:spPr/>
      <dgm:t>
        <a:bodyPr/>
        <a:lstStyle/>
        <a:p>
          <a:endParaRPr lang="ru-RU"/>
        </a:p>
      </dgm:t>
    </dgm:pt>
    <dgm:pt modelId="{02A2D286-F197-4136-BAC3-AF66473719F3}">
      <dgm:prSet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Multitenant Device Context (MDC);</a:t>
          </a:r>
          <a:endParaRPr lang="ru-RU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1209E5-5408-4A03-866D-B68B96A97C6C}" type="parTrans" cxnId="{6A1A794A-84A9-4B3E-91CC-463F11316A7B}">
      <dgm:prSet/>
      <dgm:spPr/>
      <dgm:t>
        <a:bodyPr/>
        <a:lstStyle/>
        <a:p>
          <a:endParaRPr lang="ru-RU"/>
        </a:p>
      </dgm:t>
    </dgm:pt>
    <dgm:pt modelId="{86B823F0-4E4E-45C3-98F7-05EB6692D124}" type="sibTrans" cxnId="{6A1A794A-84A9-4B3E-91CC-463F11316A7B}">
      <dgm:prSet/>
      <dgm:spPr/>
      <dgm:t>
        <a:bodyPr/>
        <a:lstStyle/>
        <a:p>
          <a:endParaRPr lang="ru-RU"/>
        </a:p>
      </dgm:t>
    </dgm:pt>
    <dgm:pt modelId="{22D103E6-A899-4332-B61B-5EE0BB75666E}">
      <dgm:prSet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Intelligent Resilient Framework (IRF)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12CDF073-D0F2-4A31-9164-DF59A07C81A2}" type="parTrans" cxnId="{63A57C8B-F53A-4919-B887-B2E9F9DDE456}">
      <dgm:prSet/>
      <dgm:spPr/>
      <dgm:t>
        <a:bodyPr/>
        <a:lstStyle/>
        <a:p>
          <a:endParaRPr lang="ru-RU"/>
        </a:p>
      </dgm:t>
    </dgm:pt>
    <dgm:pt modelId="{A9EAEB8E-9B33-4478-AC73-16962CFE6236}" type="sibTrans" cxnId="{63A57C8B-F53A-4919-B887-B2E9F9DDE456}">
      <dgm:prSet/>
      <dgm:spPr/>
      <dgm:t>
        <a:bodyPr/>
        <a:lstStyle/>
        <a:p>
          <a:endParaRPr lang="ru-RU"/>
        </a:p>
      </dgm:t>
    </dgm:pt>
    <dgm:pt modelId="{21AE56F2-1CEC-4530-A09D-3E689DFE806C}">
      <dgm:prSet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Shortest Path Bridging Mac-in-Mac mode (SPBM)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2AE08713-F04D-47F3-B68B-C9EDC8FA28D8}" type="parTrans" cxnId="{716E13E5-0425-4FE4-97E9-EDCC2D6CB46F}">
      <dgm:prSet/>
      <dgm:spPr/>
      <dgm:t>
        <a:bodyPr/>
        <a:lstStyle/>
        <a:p>
          <a:endParaRPr lang="ru-RU"/>
        </a:p>
      </dgm:t>
    </dgm:pt>
    <dgm:pt modelId="{F49FAB4B-C39F-46FD-8B38-83890708A4A3}" type="sibTrans" cxnId="{716E13E5-0425-4FE4-97E9-EDCC2D6CB46F}">
      <dgm:prSet/>
      <dgm:spPr/>
      <dgm:t>
        <a:bodyPr/>
        <a:lstStyle/>
        <a:p>
          <a:endParaRPr lang="ru-RU"/>
        </a:p>
      </dgm:t>
    </dgm:pt>
    <dgm:pt modelId="{0225D2AB-0C70-4CFF-9901-805AA5ECB094}">
      <dgm:prSet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Software-defined Networks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SDN)</a:t>
          </a:r>
          <a:endParaRPr lang="ru-RU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D076F-F904-4547-A3B0-4627DF217A21}" type="parTrans" cxnId="{FF466E88-56CA-4D17-90A5-20B4CDE60EC3}">
      <dgm:prSet/>
      <dgm:spPr/>
      <dgm:t>
        <a:bodyPr/>
        <a:lstStyle/>
        <a:p>
          <a:endParaRPr lang="ru-RU"/>
        </a:p>
      </dgm:t>
    </dgm:pt>
    <dgm:pt modelId="{CBB8932A-716C-4C43-9140-B0FDF8C7AA5C}" type="sibTrans" cxnId="{FF466E88-56CA-4D17-90A5-20B4CDE60EC3}">
      <dgm:prSet/>
      <dgm:spPr/>
      <dgm:t>
        <a:bodyPr/>
        <a:lstStyle/>
        <a:p>
          <a:endParaRPr lang="ru-RU"/>
        </a:p>
      </dgm:t>
    </dgm:pt>
    <dgm:pt modelId="{99243150-076B-4BCE-96B5-F61024903075}" type="pres">
      <dgm:prSet presAssocID="{23244451-AF78-4DF3-AE3B-FBE2CC5434DD}" presName="Name0" presStyleCnt="0">
        <dgm:presLayoutVars>
          <dgm:dir/>
          <dgm:animLvl val="lvl"/>
          <dgm:resizeHandles val="exact"/>
        </dgm:presLayoutVars>
      </dgm:prSet>
      <dgm:spPr/>
    </dgm:pt>
    <dgm:pt modelId="{B78751BC-18F1-4782-B35F-6731643F8B08}" type="pres">
      <dgm:prSet presAssocID="{757036D7-2F21-4AC8-9288-CE38D11E3EB1}" presName="composite" presStyleCnt="0"/>
      <dgm:spPr/>
    </dgm:pt>
    <dgm:pt modelId="{0E8C27ED-23D7-40BC-96CB-769E974269E9}" type="pres">
      <dgm:prSet presAssocID="{757036D7-2F21-4AC8-9288-CE38D11E3EB1}" presName="parTx" presStyleLbl="alignNode1" presStyleIdx="0" presStyleCnt="1" custLinFactNeighborX="-364">
        <dgm:presLayoutVars>
          <dgm:chMax val="0"/>
          <dgm:chPref val="0"/>
          <dgm:bulletEnabled val="1"/>
        </dgm:presLayoutVars>
      </dgm:prSet>
      <dgm:spPr/>
    </dgm:pt>
    <dgm:pt modelId="{452A3A59-8D11-474B-88F7-536BAE8593C2}" type="pres">
      <dgm:prSet presAssocID="{757036D7-2F21-4AC8-9288-CE38D11E3EB1}" presName="desTx" presStyleLbl="alignAccFollowNode1" presStyleIdx="0" presStyleCnt="1" custLinFactNeighborX="2353" custLinFactNeighborY="1118">
        <dgm:presLayoutVars>
          <dgm:bulletEnabled val="1"/>
        </dgm:presLayoutVars>
      </dgm:prSet>
      <dgm:spPr/>
    </dgm:pt>
  </dgm:ptLst>
  <dgm:cxnLst>
    <dgm:cxn modelId="{A15BE532-A752-42AE-BC3D-38E449661B26}" type="presOf" srcId="{22D103E6-A899-4332-B61B-5EE0BB75666E}" destId="{452A3A59-8D11-474B-88F7-536BAE8593C2}" srcOrd="0" destOrd="1" presId="urn:microsoft.com/office/officeart/2005/8/layout/hList1"/>
    <dgm:cxn modelId="{E36EDF40-0729-403D-B4C3-177610F8035F}" type="presOf" srcId="{757036D7-2F21-4AC8-9288-CE38D11E3EB1}" destId="{0E8C27ED-23D7-40BC-96CB-769E974269E9}" srcOrd="0" destOrd="0" presId="urn:microsoft.com/office/officeart/2005/8/layout/hList1"/>
    <dgm:cxn modelId="{2460C064-882F-4E2B-8599-DAEB21598165}" type="presOf" srcId="{02A2D286-F197-4136-BAC3-AF66473719F3}" destId="{452A3A59-8D11-474B-88F7-536BAE8593C2}" srcOrd="0" destOrd="0" presId="urn:microsoft.com/office/officeart/2005/8/layout/hList1"/>
    <dgm:cxn modelId="{6A1A794A-84A9-4B3E-91CC-463F11316A7B}" srcId="{757036D7-2F21-4AC8-9288-CE38D11E3EB1}" destId="{02A2D286-F197-4136-BAC3-AF66473719F3}" srcOrd="0" destOrd="0" parTransId="{801209E5-5408-4A03-866D-B68B96A97C6C}" sibTransId="{86B823F0-4E4E-45C3-98F7-05EB6692D124}"/>
    <dgm:cxn modelId="{DB539573-7C69-49CE-94E6-845EE9D84ACD}" type="presOf" srcId="{21AE56F2-1CEC-4530-A09D-3E689DFE806C}" destId="{452A3A59-8D11-474B-88F7-536BAE8593C2}" srcOrd="0" destOrd="2" presId="urn:microsoft.com/office/officeart/2005/8/layout/hList1"/>
    <dgm:cxn modelId="{FF466E88-56CA-4D17-90A5-20B4CDE60EC3}" srcId="{757036D7-2F21-4AC8-9288-CE38D11E3EB1}" destId="{0225D2AB-0C70-4CFF-9901-805AA5ECB094}" srcOrd="3" destOrd="0" parTransId="{601D076F-F904-4547-A3B0-4627DF217A21}" sibTransId="{CBB8932A-716C-4C43-9140-B0FDF8C7AA5C}"/>
    <dgm:cxn modelId="{63A57C8B-F53A-4919-B887-B2E9F9DDE456}" srcId="{757036D7-2F21-4AC8-9288-CE38D11E3EB1}" destId="{22D103E6-A899-4332-B61B-5EE0BB75666E}" srcOrd="1" destOrd="0" parTransId="{12CDF073-D0F2-4A31-9164-DF59A07C81A2}" sibTransId="{A9EAEB8E-9B33-4478-AC73-16962CFE6236}"/>
    <dgm:cxn modelId="{303F87C5-A64D-4182-B588-9B0CAB176245}" type="presOf" srcId="{0225D2AB-0C70-4CFF-9901-805AA5ECB094}" destId="{452A3A59-8D11-474B-88F7-536BAE8593C2}" srcOrd="0" destOrd="3" presId="urn:microsoft.com/office/officeart/2005/8/layout/hList1"/>
    <dgm:cxn modelId="{BE1DCCD4-B1B5-4090-B22B-FFA52DE88EA3}" srcId="{23244451-AF78-4DF3-AE3B-FBE2CC5434DD}" destId="{757036D7-2F21-4AC8-9288-CE38D11E3EB1}" srcOrd="0" destOrd="0" parTransId="{D8F47294-B3C1-439F-AEF2-4A34B2918D1A}" sibTransId="{03433C3C-BEF7-48DD-9116-1239F1DC36BA}"/>
    <dgm:cxn modelId="{E0FCAFE4-1D9A-4E30-B113-B350438C68AC}" type="presOf" srcId="{23244451-AF78-4DF3-AE3B-FBE2CC5434DD}" destId="{99243150-076B-4BCE-96B5-F61024903075}" srcOrd="0" destOrd="0" presId="urn:microsoft.com/office/officeart/2005/8/layout/hList1"/>
    <dgm:cxn modelId="{716E13E5-0425-4FE4-97E9-EDCC2D6CB46F}" srcId="{757036D7-2F21-4AC8-9288-CE38D11E3EB1}" destId="{21AE56F2-1CEC-4530-A09D-3E689DFE806C}" srcOrd="2" destOrd="0" parTransId="{2AE08713-F04D-47F3-B68B-C9EDC8FA28D8}" sibTransId="{F49FAB4B-C39F-46FD-8B38-83890708A4A3}"/>
    <dgm:cxn modelId="{2CAFC28F-DF73-475A-8CDB-D45A5DEE78B8}" type="presParOf" srcId="{99243150-076B-4BCE-96B5-F61024903075}" destId="{B78751BC-18F1-4782-B35F-6731643F8B08}" srcOrd="0" destOrd="0" presId="urn:microsoft.com/office/officeart/2005/8/layout/hList1"/>
    <dgm:cxn modelId="{8F89186A-6AE5-4C37-93E8-B16E0C2475FD}" type="presParOf" srcId="{B78751BC-18F1-4782-B35F-6731643F8B08}" destId="{0E8C27ED-23D7-40BC-96CB-769E974269E9}" srcOrd="0" destOrd="0" presId="urn:microsoft.com/office/officeart/2005/8/layout/hList1"/>
    <dgm:cxn modelId="{7CF2AB2F-7BF8-4962-9101-F6376B309F45}" type="presParOf" srcId="{B78751BC-18F1-4782-B35F-6731643F8B08}" destId="{452A3A59-8D11-474B-88F7-536BAE8593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88CEC9-FF72-4788-A816-9848DC47615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37A4662-2D28-4786-889B-C6F3F8EF6924}">
      <dgm:prSet custT="1"/>
      <dgm:spPr/>
      <dgm:t>
        <a:bodyPr/>
        <a:lstStyle/>
        <a:p>
          <a:pPr algn="ctr" rtl="0"/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та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сучасного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ЦОД   </a:t>
          </a:r>
        </a:p>
      </dgm:t>
    </dgm:pt>
    <dgm:pt modelId="{79641893-75C7-4BE9-AC62-9AF8D8284268}" type="parTrans" cxnId="{0348A1B8-E3B6-49AF-8566-73FE0D4D3B52}">
      <dgm:prSet/>
      <dgm:spPr/>
      <dgm:t>
        <a:bodyPr/>
        <a:lstStyle/>
        <a:p>
          <a:endParaRPr lang="ru-RU"/>
        </a:p>
      </dgm:t>
    </dgm:pt>
    <dgm:pt modelId="{D37C2974-6F09-4F0C-9394-5EE6269DBDA8}" type="sibTrans" cxnId="{0348A1B8-E3B6-49AF-8566-73FE0D4D3B52}">
      <dgm:prSet/>
      <dgm:spPr/>
      <dgm:t>
        <a:bodyPr/>
        <a:lstStyle/>
        <a:p>
          <a:endParaRPr lang="ru-RU"/>
        </a:p>
      </dgm:t>
    </dgm:pt>
    <dgm:pt modelId="{B371CA92-F1E9-419E-A829-D12B95892DB9}" type="pres">
      <dgm:prSet presAssocID="{9388CEC9-FF72-4788-A816-9848DC476158}" presName="linear" presStyleCnt="0">
        <dgm:presLayoutVars>
          <dgm:animLvl val="lvl"/>
          <dgm:resizeHandles val="exact"/>
        </dgm:presLayoutVars>
      </dgm:prSet>
      <dgm:spPr/>
    </dgm:pt>
    <dgm:pt modelId="{71A68859-0C54-4D30-9C65-AD31E3AB2111}" type="pres">
      <dgm:prSet presAssocID="{D37A4662-2D28-4786-889B-C6F3F8EF692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8F4554D-4B95-4A5C-98B9-9059992234E9}" type="presOf" srcId="{9388CEC9-FF72-4788-A816-9848DC476158}" destId="{B371CA92-F1E9-419E-A829-D12B95892DB9}" srcOrd="0" destOrd="0" presId="urn:microsoft.com/office/officeart/2005/8/layout/vList2"/>
    <dgm:cxn modelId="{0348A1B8-E3B6-49AF-8566-73FE0D4D3B52}" srcId="{9388CEC9-FF72-4788-A816-9848DC476158}" destId="{D37A4662-2D28-4786-889B-C6F3F8EF6924}" srcOrd="0" destOrd="0" parTransId="{79641893-75C7-4BE9-AC62-9AF8D8284268}" sibTransId="{D37C2974-6F09-4F0C-9394-5EE6269DBDA8}"/>
    <dgm:cxn modelId="{9B548EEB-8322-4E09-AE59-FBF63FBA8586}" type="presOf" srcId="{D37A4662-2D28-4786-889B-C6F3F8EF6924}" destId="{71A68859-0C54-4D30-9C65-AD31E3AB2111}" srcOrd="0" destOrd="0" presId="urn:microsoft.com/office/officeart/2005/8/layout/vList2"/>
    <dgm:cxn modelId="{1D3EDEAE-45FC-4D52-8C4B-A9C93056E219}" type="presParOf" srcId="{B371CA92-F1E9-419E-A829-D12B95892DB9}" destId="{71A68859-0C54-4D30-9C65-AD31E3AB21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AE6455-ABCA-4EE3-BEA3-A1696A2EBB9D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BE90105-28FF-4E10-96BF-6E2BC189AD39}">
      <dgm:prSet custT="1"/>
      <dgm:spPr/>
      <dgm:t>
        <a:bodyPr/>
        <a:lstStyle/>
        <a:p>
          <a:pPr algn="ctr" rtl="0"/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Хмарна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платформа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OpenStack. 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90D7FE9-1958-417A-85C2-5A54C5CC4311}" type="parTrans" cxnId="{8A987295-B0E9-4CC3-A58D-C2B5C0EC1339}">
      <dgm:prSet/>
      <dgm:spPr/>
      <dgm:t>
        <a:bodyPr/>
        <a:lstStyle/>
        <a:p>
          <a:endParaRPr lang="ru-RU"/>
        </a:p>
      </dgm:t>
    </dgm:pt>
    <dgm:pt modelId="{F255E79C-4DA1-4515-B4F3-3BD558D27577}" type="sibTrans" cxnId="{8A987295-B0E9-4CC3-A58D-C2B5C0EC1339}">
      <dgm:prSet/>
      <dgm:spPr/>
      <dgm:t>
        <a:bodyPr/>
        <a:lstStyle/>
        <a:p>
          <a:endParaRPr lang="ru-RU"/>
        </a:p>
      </dgm:t>
    </dgm:pt>
    <dgm:pt modelId="{2ED09F7E-389B-4AC7-9668-7661740DB7D5}" type="pres">
      <dgm:prSet presAssocID="{2AAE6455-ABCA-4EE3-BEA3-A1696A2EBB9D}" presName="linear" presStyleCnt="0">
        <dgm:presLayoutVars>
          <dgm:animLvl val="lvl"/>
          <dgm:resizeHandles val="exact"/>
        </dgm:presLayoutVars>
      </dgm:prSet>
      <dgm:spPr/>
    </dgm:pt>
    <dgm:pt modelId="{FAE4934E-3078-48E1-891F-47CBB8C83DEB}" type="pres">
      <dgm:prSet presAssocID="{0BE90105-28FF-4E10-96BF-6E2BC189AD3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4E891A-7BB4-4978-B57D-8D5BF4873E0B}" type="presOf" srcId="{0BE90105-28FF-4E10-96BF-6E2BC189AD39}" destId="{FAE4934E-3078-48E1-891F-47CBB8C83DEB}" srcOrd="0" destOrd="0" presId="urn:microsoft.com/office/officeart/2005/8/layout/vList2"/>
    <dgm:cxn modelId="{8A987295-B0E9-4CC3-A58D-C2B5C0EC1339}" srcId="{2AAE6455-ABCA-4EE3-BEA3-A1696A2EBB9D}" destId="{0BE90105-28FF-4E10-96BF-6E2BC189AD39}" srcOrd="0" destOrd="0" parTransId="{390D7FE9-1958-417A-85C2-5A54C5CC4311}" sibTransId="{F255E79C-4DA1-4515-B4F3-3BD558D27577}"/>
    <dgm:cxn modelId="{A3CFB1B4-DBD0-4F57-87F4-64435978556F}" type="presOf" srcId="{2AAE6455-ABCA-4EE3-BEA3-A1696A2EBB9D}" destId="{2ED09F7E-389B-4AC7-9668-7661740DB7D5}" srcOrd="0" destOrd="0" presId="urn:microsoft.com/office/officeart/2005/8/layout/vList2"/>
    <dgm:cxn modelId="{D2CC005A-A16C-4EE7-9109-1A92F2F4A464}" type="presParOf" srcId="{2ED09F7E-389B-4AC7-9668-7661740DB7D5}" destId="{FAE4934E-3078-48E1-891F-47CBB8C83D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B25DC78-4FBC-4BD2-A53F-78839C3D17EE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D981B86-B3A9-4C63-BAE0-035697812F0D}">
      <dgm:prSet custT="1"/>
      <dgm:spPr/>
      <dgm:t>
        <a:bodyPr/>
        <a:lstStyle/>
        <a:p>
          <a:pPr rtl="0"/>
          <a:r>
            <a: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Платформа </a:t>
          </a:r>
          <a:r>
            <a: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OpenStack </a:t>
          </a:r>
          <a:r>
            <a: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забезпечує:</a:t>
          </a:r>
          <a:endParaRPr lang="ru-RU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135A28-8B3B-426A-9CF4-FEF64198467E}" type="parTrans" cxnId="{458558B2-56D0-4AE1-A07D-A92BFF2D8CC9}">
      <dgm:prSet/>
      <dgm:spPr/>
      <dgm:t>
        <a:bodyPr/>
        <a:lstStyle/>
        <a:p>
          <a:endParaRPr lang="ru-RU"/>
        </a:p>
      </dgm:t>
    </dgm:pt>
    <dgm:pt modelId="{F82336E9-B238-4486-8823-74FF3EAF15F4}" type="sibTrans" cxnId="{458558B2-56D0-4AE1-A07D-A92BFF2D8CC9}">
      <dgm:prSet/>
      <dgm:spPr/>
      <dgm:t>
        <a:bodyPr/>
        <a:lstStyle/>
        <a:p>
          <a:endParaRPr lang="ru-RU"/>
        </a:p>
      </dgm:t>
    </dgm:pt>
    <dgm:pt modelId="{425E20A9-75B8-4EC7-9217-A893F0F4B003}">
      <dgm:prSet/>
      <dgm:spPr/>
      <dgm:t>
        <a:bodyPr/>
        <a:lstStyle/>
        <a:p>
          <a:pPr rtl="0"/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Підтримується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ніж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2000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розробниками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понад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180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організацій-учасників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8BF085D1-E53E-43C1-9EAA-3E564B16657E}" type="parTrans" cxnId="{19151573-F968-4E2F-9412-6EF408767AF8}">
      <dgm:prSet/>
      <dgm:spPr/>
      <dgm:t>
        <a:bodyPr/>
        <a:lstStyle/>
        <a:p>
          <a:endParaRPr lang="ru-RU"/>
        </a:p>
      </dgm:t>
    </dgm:pt>
    <dgm:pt modelId="{5DFF3CF9-D8A7-43E4-AC42-AF05CB4F5293}" type="sibTrans" cxnId="{19151573-F968-4E2F-9412-6EF408767AF8}">
      <dgm:prSet/>
      <dgm:spPr/>
      <dgm:t>
        <a:bodyPr/>
        <a:lstStyle/>
        <a:p>
          <a:endParaRPr lang="ru-RU"/>
        </a:p>
      </dgm:t>
    </dgm:pt>
    <dgm:pt modelId="{E26AA9A6-3D4B-47DA-8CFD-8F533BDEC897}">
      <dgm:prSet/>
      <dgm:spPr/>
      <dgm:t>
        <a:bodyPr/>
        <a:lstStyle/>
        <a:p>
          <a:pPr rtl="0"/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Модульна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архітектура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яка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сумісна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гіпервізорами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системами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зберігання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мережевими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апаратними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засобами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E91B88F-84F7-4ECB-98F4-F55ACE4E739B}" type="parTrans" cxnId="{7A9E5AC9-D338-47C9-8CCD-F8C3ECC95B44}">
      <dgm:prSet/>
      <dgm:spPr/>
      <dgm:t>
        <a:bodyPr/>
        <a:lstStyle/>
        <a:p>
          <a:endParaRPr lang="ru-RU"/>
        </a:p>
      </dgm:t>
    </dgm:pt>
    <dgm:pt modelId="{533D7E6B-8904-4C1F-9864-36300776D0D6}" type="sibTrans" cxnId="{7A9E5AC9-D338-47C9-8CCD-F8C3ECC95B44}">
      <dgm:prSet/>
      <dgm:spPr/>
      <dgm:t>
        <a:bodyPr/>
        <a:lstStyle/>
        <a:p>
          <a:endParaRPr lang="ru-RU"/>
        </a:p>
      </dgm:t>
    </dgm:pt>
    <dgm:pt modelId="{D4EE693E-088F-4A8A-8F62-12B3D0101C63}">
      <dgm:prSet/>
      <dgm:spPr/>
      <dgm:t>
        <a:bodyPr/>
        <a:lstStyle/>
        <a:p>
          <a:pPr rtl="0"/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віртуальних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машин на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вимогу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VM) 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та їх повне забезпечення.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3D9F5-3326-4525-8104-FBFBF4AA9487}" type="parTrans" cxnId="{A9BC1730-8B17-4EF9-87AB-B2EDDB4F6729}">
      <dgm:prSet/>
      <dgm:spPr/>
      <dgm:t>
        <a:bodyPr/>
        <a:lstStyle/>
        <a:p>
          <a:endParaRPr lang="ru-RU"/>
        </a:p>
      </dgm:t>
    </dgm:pt>
    <dgm:pt modelId="{2E9EF5FA-DDFB-4B49-B891-3BD074C3ED97}" type="sibTrans" cxnId="{A9BC1730-8B17-4EF9-87AB-B2EDDB4F6729}">
      <dgm:prSet/>
      <dgm:spPr/>
      <dgm:t>
        <a:bodyPr/>
        <a:lstStyle/>
        <a:p>
          <a:endParaRPr lang="ru-RU"/>
        </a:p>
      </dgm:t>
    </dgm:pt>
    <dgm:pt modelId="{1F21F781-751F-4452-BB61-2F54AE47447C}">
      <dgm:prSet/>
      <dgm:spPr/>
      <dgm:t>
        <a:bodyPr/>
        <a:lstStyle/>
        <a:p>
          <a:pPr rtl="0"/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Багаторівнева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користувачів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4EED753-7FA6-463C-9A4E-5AA4B224641E}" type="parTrans" cxnId="{95C034FD-0A2F-4B37-BC4A-DC557E074A7F}">
      <dgm:prSet/>
      <dgm:spPr/>
      <dgm:t>
        <a:bodyPr/>
        <a:lstStyle/>
        <a:p>
          <a:endParaRPr lang="ru-RU"/>
        </a:p>
      </dgm:t>
    </dgm:pt>
    <dgm:pt modelId="{2708C984-E649-43CA-8D79-5DB5F75E3D88}" type="sibTrans" cxnId="{95C034FD-0A2F-4B37-BC4A-DC557E074A7F}">
      <dgm:prSet/>
      <dgm:spPr/>
      <dgm:t>
        <a:bodyPr/>
        <a:lstStyle/>
        <a:p>
          <a:endParaRPr lang="ru-RU"/>
        </a:p>
      </dgm:t>
    </dgm:pt>
    <dgm:pt modelId="{FF499932-0C12-4B07-8BF8-01024E3E1028}" type="pres">
      <dgm:prSet presAssocID="{7B25DC78-4FBC-4BD2-A53F-78839C3D17EE}" presName="Name0" presStyleCnt="0">
        <dgm:presLayoutVars>
          <dgm:dir/>
          <dgm:animLvl val="lvl"/>
          <dgm:resizeHandles val="exact"/>
        </dgm:presLayoutVars>
      </dgm:prSet>
      <dgm:spPr/>
    </dgm:pt>
    <dgm:pt modelId="{C5D976BE-5D09-4F72-9341-A3F536B6704E}" type="pres">
      <dgm:prSet presAssocID="{0D981B86-B3A9-4C63-BAE0-035697812F0D}" presName="composite" presStyleCnt="0"/>
      <dgm:spPr/>
    </dgm:pt>
    <dgm:pt modelId="{B4FCBB79-8531-44E9-81F5-F102E6BB7AFB}" type="pres">
      <dgm:prSet presAssocID="{0D981B86-B3A9-4C63-BAE0-035697812F0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DB76958-3F6D-40D7-B4BD-8CA357964F54}" type="pres">
      <dgm:prSet presAssocID="{0D981B86-B3A9-4C63-BAE0-035697812F0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9BC1730-8B17-4EF9-87AB-B2EDDB4F6729}" srcId="{0D981B86-B3A9-4C63-BAE0-035697812F0D}" destId="{D4EE693E-088F-4A8A-8F62-12B3D0101C63}" srcOrd="2" destOrd="0" parTransId="{5C03D9F5-3326-4525-8104-FBFBF4AA9487}" sibTransId="{2E9EF5FA-DDFB-4B49-B891-3BD074C3ED97}"/>
    <dgm:cxn modelId="{19151573-F968-4E2F-9412-6EF408767AF8}" srcId="{0D981B86-B3A9-4C63-BAE0-035697812F0D}" destId="{425E20A9-75B8-4EC7-9217-A893F0F4B003}" srcOrd="0" destOrd="0" parTransId="{8BF085D1-E53E-43C1-9EAA-3E564B16657E}" sibTransId="{5DFF3CF9-D8A7-43E4-AC42-AF05CB4F5293}"/>
    <dgm:cxn modelId="{4AEF2579-0A1F-4CA3-B3FA-5F66CB2070F4}" type="presOf" srcId="{425E20A9-75B8-4EC7-9217-A893F0F4B003}" destId="{ADB76958-3F6D-40D7-B4BD-8CA357964F54}" srcOrd="0" destOrd="0" presId="urn:microsoft.com/office/officeart/2005/8/layout/hList1"/>
    <dgm:cxn modelId="{D0882C7A-3873-41C6-8FDD-56E087D3FEA0}" type="presOf" srcId="{E26AA9A6-3D4B-47DA-8CFD-8F533BDEC897}" destId="{ADB76958-3F6D-40D7-B4BD-8CA357964F54}" srcOrd="0" destOrd="1" presId="urn:microsoft.com/office/officeart/2005/8/layout/hList1"/>
    <dgm:cxn modelId="{DD04F091-FDED-432F-A5CD-4FBCE81F33CF}" type="presOf" srcId="{1F21F781-751F-4452-BB61-2F54AE47447C}" destId="{ADB76958-3F6D-40D7-B4BD-8CA357964F54}" srcOrd="0" destOrd="3" presId="urn:microsoft.com/office/officeart/2005/8/layout/hList1"/>
    <dgm:cxn modelId="{9ECF5FB2-8A54-404F-A028-FE5D0338EBBD}" type="presOf" srcId="{0D981B86-B3A9-4C63-BAE0-035697812F0D}" destId="{B4FCBB79-8531-44E9-81F5-F102E6BB7AFB}" srcOrd="0" destOrd="0" presId="urn:microsoft.com/office/officeart/2005/8/layout/hList1"/>
    <dgm:cxn modelId="{458558B2-56D0-4AE1-A07D-A92BFF2D8CC9}" srcId="{7B25DC78-4FBC-4BD2-A53F-78839C3D17EE}" destId="{0D981B86-B3A9-4C63-BAE0-035697812F0D}" srcOrd="0" destOrd="0" parTransId="{1B135A28-8B3B-426A-9CF4-FEF64198467E}" sibTransId="{F82336E9-B238-4486-8823-74FF3EAF15F4}"/>
    <dgm:cxn modelId="{7A9E5AC9-D338-47C9-8CCD-F8C3ECC95B44}" srcId="{0D981B86-B3A9-4C63-BAE0-035697812F0D}" destId="{E26AA9A6-3D4B-47DA-8CFD-8F533BDEC897}" srcOrd="1" destOrd="0" parTransId="{CE91B88F-84F7-4ECB-98F4-F55ACE4E739B}" sibTransId="{533D7E6B-8904-4C1F-9864-36300776D0D6}"/>
    <dgm:cxn modelId="{CEB41AD0-6E83-470C-9C2D-8C9DACE3DF9E}" type="presOf" srcId="{7B25DC78-4FBC-4BD2-A53F-78839C3D17EE}" destId="{FF499932-0C12-4B07-8BF8-01024E3E1028}" srcOrd="0" destOrd="0" presId="urn:microsoft.com/office/officeart/2005/8/layout/hList1"/>
    <dgm:cxn modelId="{E1C114F0-0330-4009-8CCE-B25395541893}" type="presOf" srcId="{D4EE693E-088F-4A8A-8F62-12B3D0101C63}" destId="{ADB76958-3F6D-40D7-B4BD-8CA357964F54}" srcOrd="0" destOrd="2" presId="urn:microsoft.com/office/officeart/2005/8/layout/hList1"/>
    <dgm:cxn modelId="{95C034FD-0A2F-4B37-BC4A-DC557E074A7F}" srcId="{0D981B86-B3A9-4C63-BAE0-035697812F0D}" destId="{1F21F781-751F-4452-BB61-2F54AE47447C}" srcOrd="3" destOrd="0" parTransId="{34EED753-7FA6-463C-9A4E-5AA4B224641E}" sibTransId="{2708C984-E649-43CA-8D79-5DB5F75E3D88}"/>
    <dgm:cxn modelId="{2E92ED8D-2ADE-483C-9739-459C6BAA59CB}" type="presParOf" srcId="{FF499932-0C12-4B07-8BF8-01024E3E1028}" destId="{C5D976BE-5D09-4F72-9341-A3F536B6704E}" srcOrd="0" destOrd="0" presId="urn:microsoft.com/office/officeart/2005/8/layout/hList1"/>
    <dgm:cxn modelId="{68646049-1A89-4C77-9BDF-10A3D11A419E}" type="presParOf" srcId="{C5D976BE-5D09-4F72-9341-A3F536B6704E}" destId="{B4FCBB79-8531-44E9-81F5-F102E6BB7AFB}" srcOrd="0" destOrd="0" presId="urn:microsoft.com/office/officeart/2005/8/layout/hList1"/>
    <dgm:cxn modelId="{A776FFA8-30FD-4FEE-8626-F7B7B8F3A9EC}" type="presParOf" srcId="{C5D976BE-5D09-4F72-9341-A3F536B6704E}" destId="{ADB76958-3F6D-40D7-B4BD-8CA357964F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AE6455-ABCA-4EE3-BEA3-A1696A2EBB9D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BE90105-28FF-4E10-96BF-6E2BC189AD39}">
      <dgm:prSet custT="1"/>
      <dgm:spPr/>
      <dgm:t>
        <a:bodyPr/>
        <a:lstStyle/>
        <a:p>
          <a:pPr algn="ctr" rtl="0"/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Компоненти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архітектура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гібридної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хмари</a:t>
          </a:r>
        </a:p>
      </dgm:t>
    </dgm:pt>
    <dgm:pt modelId="{390D7FE9-1958-417A-85C2-5A54C5CC4311}" type="parTrans" cxnId="{8A987295-B0E9-4CC3-A58D-C2B5C0EC1339}">
      <dgm:prSet/>
      <dgm:spPr/>
      <dgm:t>
        <a:bodyPr/>
        <a:lstStyle/>
        <a:p>
          <a:endParaRPr lang="ru-RU"/>
        </a:p>
      </dgm:t>
    </dgm:pt>
    <dgm:pt modelId="{F255E79C-4DA1-4515-B4F3-3BD558D27577}" type="sibTrans" cxnId="{8A987295-B0E9-4CC3-A58D-C2B5C0EC1339}">
      <dgm:prSet/>
      <dgm:spPr/>
      <dgm:t>
        <a:bodyPr/>
        <a:lstStyle/>
        <a:p>
          <a:endParaRPr lang="ru-RU"/>
        </a:p>
      </dgm:t>
    </dgm:pt>
    <dgm:pt modelId="{2ED09F7E-389B-4AC7-9668-7661740DB7D5}" type="pres">
      <dgm:prSet presAssocID="{2AAE6455-ABCA-4EE3-BEA3-A1696A2EBB9D}" presName="linear" presStyleCnt="0">
        <dgm:presLayoutVars>
          <dgm:animLvl val="lvl"/>
          <dgm:resizeHandles val="exact"/>
        </dgm:presLayoutVars>
      </dgm:prSet>
      <dgm:spPr/>
    </dgm:pt>
    <dgm:pt modelId="{FAE4934E-3078-48E1-891F-47CBB8C83DEB}" type="pres">
      <dgm:prSet presAssocID="{0BE90105-28FF-4E10-96BF-6E2BC189AD3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4E891A-7BB4-4978-B57D-8D5BF4873E0B}" type="presOf" srcId="{0BE90105-28FF-4E10-96BF-6E2BC189AD39}" destId="{FAE4934E-3078-48E1-891F-47CBB8C83DEB}" srcOrd="0" destOrd="0" presId="urn:microsoft.com/office/officeart/2005/8/layout/vList2"/>
    <dgm:cxn modelId="{8A987295-B0E9-4CC3-A58D-C2B5C0EC1339}" srcId="{2AAE6455-ABCA-4EE3-BEA3-A1696A2EBB9D}" destId="{0BE90105-28FF-4E10-96BF-6E2BC189AD39}" srcOrd="0" destOrd="0" parTransId="{390D7FE9-1958-417A-85C2-5A54C5CC4311}" sibTransId="{F255E79C-4DA1-4515-B4F3-3BD558D27577}"/>
    <dgm:cxn modelId="{A3CFB1B4-DBD0-4F57-87F4-64435978556F}" type="presOf" srcId="{2AAE6455-ABCA-4EE3-BEA3-A1696A2EBB9D}" destId="{2ED09F7E-389B-4AC7-9668-7661740DB7D5}" srcOrd="0" destOrd="0" presId="urn:microsoft.com/office/officeart/2005/8/layout/vList2"/>
    <dgm:cxn modelId="{D2CC005A-A16C-4EE7-9109-1A92F2F4A464}" type="presParOf" srcId="{2ED09F7E-389B-4AC7-9668-7661740DB7D5}" destId="{FAE4934E-3078-48E1-891F-47CBB8C83D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0241E1-CECE-45AC-82FA-20CB465CF0D2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655C812-50E3-446D-B080-95C4D8452C16}">
      <dgm:prSet/>
      <dgm:spPr/>
      <dgm:t>
        <a:bodyPr/>
        <a:lstStyle/>
        <a:p>
          <a:pPr rtl="0"/>
          <a:r>
            <a: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Приватна </a:t>
          </a:r>
          <a:r>
            <a:rPr lang="ru-RU" b="1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хмара</a:t>
          </a:r>
          <a:r>
            <a: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реалізується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модуля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Helion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CloudSystem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Foundation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, який будується на основі хмарної платформи 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OpenStack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Приватна хмара надає послуги інфраструктури та платформи</a:t>
          </a:r>
          <a:r>
            <a:rPr lang="uk-UA" dirty="0"/>
            <a:t>.</a:t>
          </a:r>
          <a:endParaRPr lang="ru-RU" dirty="0"/>
        </a:p>
      </dgm:t>
    </dgm:pt>
    <dgm:pt modelId="{3B20C1F7-C5CC-4664-BE6C-E98BAB2651A9}" type="parTrans" cxnId="{AEEAD6E1-8F69-44F4-A944-3FAD63A900F3}">
      <dgm:prSet/>
      <dgm:spPr/>
      <dgm:t>
        <a:bodyPr/>
        <a:lstStyle/>
        <a:p>
          <a:endParaRPr lang="ru-RU"/>
        </a:p>
      </dgm:t>
    </dgm:pt>
    <dgm:pt modelId="{C7F6932F-2A00-4122-AF3C-284A5BB97FEC}" type="sibTrans" cxnId="{AEEAD6E1-8F69-44F4-A944-3FAD63A900F3}">
      <dgm:prSet/>
      <dgm:spPr/>
      <dgm:t>
        <a:bodyPr/>
        <a:lstStyle/>
        <a:p>
          <a:endParaRPr lang="ru-RU"/>
        </a:p>
      </dgm:t>
    </dgm:pt>
    <dgm:pt modelId="{0684F32C-8D45-4380-9644-7B60ACA54694}">
      <dgm:prSet/>
      <dgm:spPr/>
      <dgm:t>
        <a:bodyPr/>
        <a:lstStyle/>
        <a:p>
          <a:pPr rtl="0"/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Helion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CloudSystem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Foundation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, в свою чергу, є основою модуля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Helion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CloudSystem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Enterprise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, який реалізує </a:t>
          </a:r>
          <a:r>
            <a:rPr lang="uk-UA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публічну хмару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9440F-F146-452C-AB5A-F87E66778809}" type="parTrans" cxnId="{23058EF1-CC71-457C-B711-4BB534D12BF1}">
      <dgm:prSet/>
      <dgm:spPr/>
      <dgm:t>
        <a:bodyPr/>
        <a:lstStyle/>
        <a:p>
          <a:endParaRPr lang="ru-RU"/>
        </a:p>
      </dgm:t>
    </dgm:pt>
    <dgm:pt modelId="{DA66C8A9-03AE-4EA9-875D-A2492837760A}" type="sibTrans" cxnId="{23058EF1-CC71-457C-B711-4BB534D12BF1}">
      <dgm:prSet/>
      <dgm:spPr/>
      <dgm:t>
        <a:bodyPr/>
        <a:lstStyle/>
        <a:p>
          <a:endParaRPr lang="ru-RU"/>
        </a:p>
      </dgm:t>
    </dgm:pt>
    <dgm:pt modelId="{03A654C5-ECCF-42C7-A5B4-B49550475E76}" type="pres">
      <dgm:prSet presAssocID="{B50241E1-CECE-45AC-82FA-20CB465CF0D2}" presName="Name0" presStyleCnt="0">
        <dgm:presLayoutVars>
          <dgm:dir/>
          <dgm:animLvl val="lvl"/>
          <dgm:resizeHandles val="exact"/>
        </dgm:presLayoutVars>
      </dgm:prSet>
      <dgm:spPr/>
    </dgm:pt>
    <dgm:pt modelId="{3B8ACF92-F34A-4DC6-A585-AA586F473035}" type="pres">
      <dgm:prSet presAssocID="{2655C812-50E3-446D-B080-95C4D8452C16}" presName="linNode" presStyleCnt="0"/>
      <dgm:spPr/>
    </dgm:pt>
    <dgm:pt modelId="{86CFA2B7-DCFF-445B-85FA-E599A9A20E7A}" type="pres">
      <dgm:prSet presAssocID="{2655C812-50E3-446D-B080-95C4D8452C16}" presName="parentText" presStyleLbl="node1" presStyleIdx="0" presStyleCnt="2" custScaleX="277778" custScaleY="160583">
        <dgm:presLayoutVars>
          <dgm:chMax val="1"/>
          <dgm:bulletEnabled val="1"/>
        </dgm:presLayoutVars>
      </dgm:prSet>
      <dgm:spPr/>
    </dgm:pt>
    <dgm:pt modelId="{36ACDD7C-7309-4E61-B2A1-CEBFB617DFAD}" type="pres">
      <dgm:prSet presAssocID="{C7F6932F-2A00-4122-AF3C-284A5BB97FEC}" presName="sp" presStyleCnt="0"/>
      <dgm:spPr/>
    </dgm:pt>
    <dgm:pt modelId="{2086A422-1CF8-4095-A244-0B91DA489DE5}" type="pres">
      <dgm:prSet presAssocID="{0684F32C-8D45-4380-9644-7B60ACA54694}" presName="linNode" presStyleCnt="0"/>
      <dgm:spPr/>
    </dgm:pt>
    <dgm:pt modelId="{9C953E89-8181-445E-9A7E-403B449E9E28}" type="pres">
      <dgm:prSet presAssocID="{0684F32C-8D45-4380-9644-7B60ACA54694}" presName="parentText" presStyleLbl="node1" presStyleIdx="1" presStyleCnt="2" custScaleX="277778">
        <dgm:presLayoutVars>
          <dgm:chMax val="1"/>
          <dgm:bulletEnabled val="1"/>
        </dgm:presLayoutVars>
      </dgm:prSet>
      <dgm:spPr/>
    </dgm:pt>
  </dgm:ptLst>
  <dgm:cxnLst>
    <dgm:cxn modelId="{D4A28E36-3AE6-4BF7-A6F0-37800A8D7AB8}" type="presOf" srcId="{0684F32C-8D45-4380-9644-7B60ACA54694}" destId="{9C953E89-8181-445E-9A7E-403B449E9E28}" srcOrd="0" destOrd="0" presId="urn:microsoft.com/office/officeart/2005/8/layout/vList5"/>
    <dgm:cxn modelId="{652C7BA8-A9CA-44D5-9FDC-3717FD3D7CBC}" type="presOf" srcId="{B50241E1-CECE-45AC-82FA-20CB465CF0D2}" destId="{03A654C5-ECCF-42C7-A5B4-B49550475E76}" srcOrd="0" destOrd="0" presId="urn:microsoft.com/office/officeart/2005/8/layout/vList5"/>
    <dgm:cxn modelId="{1FB6B9C1-0BD3-4977-A7DB-5F8C4C875557}" type="presOf" srcId="{2655C812-50E3-446D-B080-95C4D8452C16}" destId="{86CFA2B7-DCFF-445B-85FA-E599A9A20E7A}" srcOrd="0" destOrd="0" presId="urn:microsoft.com/office/officeart/2005/8/layout/vList5"/>
    <dgm:cxn modelId="{AEEAD6E1-8F69-44F4-A944-3FAD63A900F3}" srcId="{B50241E1-CECE-45AC-82FA-20CB465CF0D2}" destId="{2655C812-50E3-446D-B080-95C4D8452C16}" srcOrd="0" destOrd="0" parTransId="{3B20C1F7-C5CC-4664-BE6C-E98BAB2651A9}" sibTransId="{C7F6932F-2A00-4122-AF3C-284A5BB97FEC}"/>
    <dgm:cxn modelId="{23058EF1-CC71-457C-B711-4BB534D12BF1}" srcId="{B50241E1-CECE-45AC-82FA-20CB465CF0D2}" destId="{0684F32C-8D45-4380-9644-7B60ACA54694}" srcOrd="1" destOrd="0" parTransId="{FCF9440F-F146-452C-AB5A-F87E66778809}" sibTransId="{DA66C8A9-03AE-4EA9-875D-A2492837760A}"/>
    <dgm:cxn modelId="{0B252611-5AAF-4779-ACBC-A02A510412B4}" type="presParOf" srcId="{03A654C5-ECCF-42C7-A5B4-B49550475E76}" destId="{3B8ACF92-F34A-4DC6-A585-AA586F473035}" srcOrd="0" destOrd="0" presId="urn:microsoft.com/office/officeart/2005/8/layout/vList5"/>
    <dgm:cxn modelId="{13914572-7E3D-4C7B-A67B-D15786389735}" type="presParOf" srcId="{3B8ACF92-F34A-4DC6-A585-AA586F473035}" destId="{86CFA2B7-DCFF-445B-85FA-E599A9A20E7A}" srcOrd="0" destOrd="0" presId="urn:microsoft.com/office/officeart/2005/8/layout/vList5"/>
    <dgm:cxn modelId="{F8DEE5AE-D8F4-4F63-99F5-9C897F94C8A0}" type="presParOf" srcId="{03A654C5-ECCF-42C7-A5B4-B49550475E76}" destId="{36ACDD7C-7309-4E61-B2A1-CEBFB617DFAD}" srcOrd="1" destOrd="0" presId="urn:microsoft.com/office/officeart/2005/8/layout/vList5"/>
    <dgm:cxn modelId="{0CA1B75A-D573-4717-95EC-1F3BDFC4D356}" type="presParOf" srcId="{03A654C5-ECCF-42C7-A5B4-B49550475E76}" destId="{2086A422-1CF8-4095-A244-0B91DA489DE5}" srcOrd="2" destOrd="0" presId="urn:microsoft.com/office/officeart/2005/8/layout/vList5"/>
    <dgm:cxn modelId="{0C81CF96-61B5-4058-8368-047828AC6B2C}" type="presParOf" srcId="{2086A422-1CF8-4095-A244-0B91DA489DE5}" destId="{9C953E89-8181-445E-9A7E-403B449E9E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830170C-D1FB-4807-92EC-4318AB2A62C5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583475D-9F6C-467C-B14A-0E5EAFBFAF7F}">
      <dgm:prSet/>
      <dgm:spPr/>
      <dgm:t>
        <a:bodyPr/>
        <a:lstStyle/>
        <a:p>
          <a:pPr rtl="0"/>
          <a:r>
            <a:rPr lang="ru-RU" b="1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Публічна</a:t>
          </a:r>
          <a:r>
            <a: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хмара</a:t>
          </a:r>
          <a:r>
            <a: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надає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просунутої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програмного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класу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послуга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управляється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HPE Cloud Service Automation </a:t>
          </a:r>
          <a:r>
            <a: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HPE Operations Orchestration.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</a:p>
      </dgm:t>
    </dgm:pt>
    <dgm:pt modelId="{7327A4A8-32F8-4F2A-A1E4-499221DE8E51}" type="parTrans" cxnId="{F132B1A4-EED9-4538-BFD0-A1F7FA2F13C1}">
      <dgm:prSet/>
      <dgm:spPr/>
      <dgm:t>
        <a:bodyPr/>
        <a:lstStyle/>
        <a:p>
          <a:endParaRPr lang="ru-RU"/>
        </a:p>
      </dgm:t>
    </dgm:pt>
    <dgm:pt modelId="{8562833C-3B5C-434A-9D61-D8F33D0EEC54}" type="sibTrans" cxnId="{F132B1A4-EED9-4538-BFD0-A1F7FA2F13C1}">
      <dgm:prSet/>
      <dgm:spPr/>
      <dgm:t>
        <a:bodyPr/>
        <a:lstStyle/>
        <a:p>
          <a:endParaRPr lang="ru-RU"/>
        </a:p>
      </dgm:t>
    </dgm:pt>
    <dgm:pt modelId="{7FD023A0-7612-41B3-B2A7-69BFD19EDE6C}" type="pres">
      <dgm:prSet presAssocID="{0830170C-D1FB-4807-92EC-4318AB2A62C5}" presName="Name0" presStyleCnt="0">
        <dgm:presLayoutVars>
          <dgm:dir/>
          <dgm:animLvl val="lvl"/>
          <dgm:resizeHandles val="exact"/>
        </dgm:presLayoutVars>
      </dgm:prSet>
      <dgm:spPr/>
    </dgm:pt>
    <dgm:pt modelId="{17F921B2-E790-4B23-8F9F-938512299AA9}" type="pres">
      <dgm:prSet presAssocID="{2583475D-9F6C-467C-B14A-0E5EAFBFAF7F}" presName="linNode" presStyleCnt="0"/>
      <dgm:spPr/>
    </dgm:pt>
    <dgm:pt modelId="{264D61F1-6501-4727-9CDF-325B6318466A}" type="pres">
      <dgm:prSet presAssocID="{2583475D-9F6C-467C-B14A-0E5EAFBFAF7F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D4AA1629-6443-4559-B84C-8EFEE8D35BE5}" type="presOf" srcId="{0830170C-D1FB-4807-92EC-4318AB2A62C5}" destId="{7FD023A0-7612-41B3-B2A7-69BFD19EDE6C}" srcOrd="0" destOrd="0" presId="urn:microsoft.com/office/officeart/2005/8/layout/vList5"/>
    <dgm:cxn modelId="{83A48577-1C68-42FC-BFEF-244795ADE6D9}" type="presOf" srcId="{2583475D-9F6C-467C-B14A-0E5EAFBFAF7F}" destId="{264D61F1-6501-4727-9CDF-325B6318466A}" srcOrd="0" destOrd="0" presId="urn:microsoft.com/office/officeart/2005/8/layout/vList5"/>
    <dgm:cxn modelId="{F132B1A4-EED9-4538-BFD0-A1F7FA2F13C1}" srcId="{0830170C-D1FB-4807-92EC-4318AB2A62C5}" destId="{2583475D-9F6C-467C-B14A-0E5EAFBFAF7F}" srcOrd="0" destOrd="0" parTransId="{7327A4A8-32F8-4F2A-A1E4-499221DE8E51}" sibTransId="{8562833C-3B5C-434A-9D61-D8F33D0EEC54}"/>
    <dgm:cxn modelId="{04416E96-309A-4640-98E2-758639F251DF}" type="presParOf" srcId="{7FD023A0-7612-41B3-B2A7-69BFD19EDE6C}" destId="{17F921B2-E790-4B23-8F9F-938512299AA9}" srcOrd="0" destOrd="0" presId="urn:microsoft.com/office/officeart/2005/8/layout/vList5"/>
    <dgm:cxn modelId="{AD341C38-073C-4CDF-8C65-6B4FC74DF11F}" type="presParOf" srcId="{17F921B2-E790-4B23-8F9F-938512299AA9}" destId="{264D61F1-6501-4727-9CDF-325B6318466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AE6455-ABCA-4EE3-BEA3-A1696A2EBB9D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0BE90105-28FF-4E10-96BF-6E2BC189AD39}">
      <dgm:prSet custT="1"/>
      <dgm:spPr/>
      <dgm:t>
        <a:bodyPr/>
        <a:lstStyle/>
        <a:p>
          <a:pPr algn="ctr" rtl="0"/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Програмно-визначені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SDN)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90D7FE9-1958-417A-85C2-5A54C5CC4311}" type="parTrans" cxnId="{8A987295-B0E9-4CC3-A58D-C2B5C0EC1339}">
      <dgm:prSet/>
      <dgm:spPr/>
      <dgm:t>
        <a:bodyPr/>
        <a:lstStyle/>
        <a:p>
          <a:endParaRPr lang="ru-RU"/>
        </a:p>
      </dgm:t>
    </dgm:pt>
    <dgm:pt modelId="{F255E79C-4DA1-4515-B4F3-3BD558D27577}" type="sibTrans" cxnId="{8A987295-B0E9-4CC3-A58D-C2B5C0EC1339}">
      <dgm:prSet/>
      <dgm:spPr/>
      <dgm:t>
        <a:bodyPr/>
        <a:lstStyle/>
        <a:p>
          <a:endParaRPr lang="ru-RU"/>
        </a:p>
      </dgm:t>
    </dgm:pt>
    <dgm:pt modelId="{2ED09F7E-389B-4AC7-9668-7661740DB7D5}" type="pres">
      <dgm:prSet presAssocID="{2AAE6455-ABCA-4EE3-BEA3-A1696A2EBB9D}" presName="linear" presStyleCnt="0">
        <dgm:presLayoutVars>
          <dgm:animLvl val="lvl"/>
          <dgm:resizeHandles val="exact"/>
        </dgm:presLayoutVars>
      </dgm:prSet>
      <dgm:spPr/>
    </dgm:pt>
    <dgm:pt modelId="{FAE4934E-3078-48E1-891F-47CBB8C83DEB}" type="pres">
      <dgm:prSet presAssocID="{0BE90105-28FF-4E10-96BF-6E2BC189AD3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4E891A-7BB4-4978-B57D-8D5BF4873E0B}" type="presOf" srcId="{0BE90105-28FF-4E10-96BF-6E2BC189AD39}" destId="{FAE4934E-3078-48E1-891F-47CBB8C83DEB}" srcOrd="0" destOrd="0" presId="urn:microsoft.com/office/officeart/2005/8/layout/vList2"/>
    <dgm:cxn modelId="{8A987295-B0E9-4CC3-A58D-C2B5C0EC1339}" srcId="{2AAE6455-ABCA-4EE3-BEA3-A1696A2EBB9D}" destId="{0BE90105-28FF-4E10-96BF-6E2BC189AD39}" srcOrd="0" destOrd="0" parTransId="{390D7FE9-1958-417A-85C2-5A54C5CC4311}" sibTransId="{F255E79C-4DA1-4515-B4F3-3BD558D27577}"/>
    <dgm:cxn modelId="{A3CFB1B4-DBD0-4F57-87F4-64435978556F}" type="presOf" srcId="{2AAE6455-ABCA-4EE3-BEA3-A1696A2EBB9D}" destId="{2ED09F7E-389B-4AC7-9668-7661740DB7D5}" srcOrd="0" destOrd="0" presId="urn:microsoft.com/office/officeart/2005/8/layout/vList2"/>
    <dgm:cxn modelId="{D2CC005A-A16C-4EE7-9109-1A92F2F4A464}" type="presParOf" srcId="{2ED09F7E-389B-4AC7-9668-7661740DB7D5}" destId="{FAE4934E-3078-48E1-891F-47CBB8C83D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0CF24-E6EB-4021-B91D-C5E39C97E2F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3BB4CF-17DC-41E1-B0D1-739E53D2EEF5}">
      <dgm:prSet custT="1"/>
      <dgm:spPr/>
      <dgm:t>
        <a:bodyPr/>
        <a:lstStyle/>
        <a:p>
          <a:pPr algn="ctr" rtl="0"/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конвергентної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інфраструктури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кафедри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02F14BD4-CB50-416E-A2AA-0FA5ADE40194}" type="parTrans" cxnId="{271A2CDB-1280-41DA-BA73-0C8279EF5EF1}">
      <dgm:prSet/>
      <dgm:spPr/>
      <dgm:t>
        <a:bodyPr/>
        <a:lstStyle/>
        <a:p>
          <a:endParaRPr lang="ru-RU"/>
        </a:p>
      </dgm:t>
    </dgm:pt>
    <dgm:pt modelId="{9E4C4949-57C4-47A3-A03A-557D3EEEA0A1}" type="sibTrans" cxnId="{271A2CDB-1280-41DA-BA73-0C8279EF5EF1}">
      <dgm:prSet/>
      <dgm:spPr/>
      <dgm:t>
        <a:bodyPr/>
        <a:lstStyle/>
        <a:p>
          <a:endParaRPr lang="ru-RU"/>
        </a:p>
      </dgm:t>
    </dgm:pt>
    <dgm:pt modelId="{C4AFC6C7-4D7E-4728-853A-D84CD759C923}" type="pres">
      <dgm:prSet presAssocID="{6040CF24-E6EB-4021-B91D-C5E39C97E2FE}" presName="linear" presStyleCnt="0">
        <dgm:presLayoutVars>
          <dgm:animLvl val="lvl"/>
          <dgm:resizeHandles val="exact"/>
        </dgm:presLayoutVars>
      </dgm:prSet>
      <dgm:spPr/>
    </dgm:pt>
    <dgm:pt modelId="{5AA5F428-C8DA-4745-978E-C8F7E17A6273}" type="pres">
      <dgm:prSet presAssocID="{B43BB4CF-17DC-41E1-B0D1-739E53D2EEF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680941F-F400-49CA-B747-FC7102C76885}" type="presOf" srcId="{B43BB4CF-17DC-41E1-B0D1-739E53D2EEF5}" destId="{5AA5F428-C8DA-4745-978E-C8F7E17A6273}" srcOrd="0" destOrd="0" presId="urn:microsoft.com/office/officeart/2005/8/layout/vList2"/>
    <dgm:cxn modelId="{5D42BB98-2FEC-46EC-8B0B-3BCA6990B415}" type="presOf" srcId="{6040CF24-E6EB-4021-B91D-C5E39C97E2FE}" destId="{C4AFC6C7-4D7E-4728-853A-D84CD759C923}" srcOrd="0" destOrd="0" presId="urn:microsoft.com/office/officeart/2005/8/layout/vList2"/>
    <dgm:cxn modelId="{271A2CDB-1280-41DA-BA73-0C8279EF5EF1}" srcId="{6040CF24-E6EB-4021-B91D-C5E39C97E2FE}" destId="{B43BB4CF-17DC-41E1-B0D1-739E53D2EEF5}" srcOrd="0" destOrd="0" parTransId="{02F14BD4-CB50-416E-A2AA-0FA5ADE40194}" sibTransId="{9E4C4949-57C4-47A3-A03A-557D3EEEA0A1}"/>
    <dgm:cxn modelId="{415C3797-C357-4E27-9555-592B2A3FE7CB}" type="presParOf" srcId="{C4AFC6C7-4D7E-4728-853A-D84CD759C923}" destId="{5AA5F428-C8DA-4745-978E-C8F7E17A62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D967820-55F6-4774-B68D-99F13B758822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4A44490-2150-4975-AA96-2224FBCD5729}">
      <dgm:prSet/>
      <dgm:spPr/>
      <dgm:t>
        <a:bodyPr/>
        <a:lstStyle/>
        <a:p>
          <a:pPr rtl="0"/>
          <a:r>
            <a:rPr lang="ru-RU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Програмно-визначені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SDN)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є одним з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напрямків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мережевої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індустрії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SDN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надає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нову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динамічну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мережеву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архітектуру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яка 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перетворює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традиційні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платформи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великою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різноманітністю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8641C75-BFBA-4DB3-81BD-DC7CDC543BE5}" type="parTrans" cxnId="{FCF69F34-92AF-45AD-85CC-9CD2EB80F837}">
      <dgm:prSet/>
      <dgm:spPr/>
      <dgm:t>
        <a:bodyPr/>
        <a:lstStyle/>
        <a:p>
          <a:endParaRPr lang="ru-RU"/>
        </a:p>
      </dgm:t>
    </dgm:pt>
    <dgm:pt modelId="{D1ADC7BB-B3BD-4769-B1BE-B2EFC63BDD05}" type="sibTrans" cxnId="{FCF69F34-92AF-45AD-85CC-9CD2EB80F837}">
      <dgm:prSet/>
      <dgm:spPr/>
      <dgm:t>
        <a:bodyPr/>
        <a:lstStyle/>
        <a:p>
          <a:endParaRPr lang="ru-RU"/>
        </a:p>
      </dgm:t>
    </dgm:pt>
    <dgm:pt modelId="{010926C3-6BDD-4312-895E-5FC2193A717E}" type="pres">
      <dgm:prSet presAssocID="{4D967820-55F6-4774-B68D-99F13B758822}" presName="Name0" presStyleCnt="0">
        <dgm:presLayoutVars>
          <dgm:dir/>
          <dgm:animLvl val="lvl"/>
          <dgm:resizeHandles val="exact"/>
        </dgm:presLayoutVars>
      </dgm:prSet>
      <dgm:spPr/>
    </dgm:pt>
    <dgm:pt modelId="{9C267B53-08FE-43C9-9235-1A3EE5D6F3EB}" type="pres">
      <dgm:prSet presAssocID="{24A44490-2150-4975-AA96-2224FBCD5729}" presName="linNode" presStyleCnt="0"/>
      <dgm:spPr/>
    </dgm:pt>
    <dgm:pt modelId="{4558831E-4002-486C-8770-D97EE7F10835}" type="pres">
      <dgm:prSet presAssocID="{24A44490-2150-4975-AA96-2224FBCD5729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FCF69F34-92AF-45AD-85CC-9CD2EB80F837}" srcId="{4D967820-55F6-4774-B68D-99F13B758822}" destId="{24A44490-2150-4975-AA96-2224FBCD5729}" srcOrd="0" destOrd="0" parTransId="{38641C75-BFBA-4DB3-81BD-DC7CDC543BE5}" sibTransId="{D1ADC7BB-B3BD-4769-B1BE-B2EFC63BDD05}"/>
    <dgm:cxn modelId="{BE76C5A5-42FC-4FDE-AF91-BBBDFA8A60DC}" type="presOf" srcId="{4D967820-55F6-4774-B68D-99F13B758822}" destId="{010926C3-6BDD-4312-895E-5FC2193A717E}" srcOrd="0" destOrd="0" presId="urn:microsoft.com/office/officeart/2005/8/layout/vList5"/>
    <dgm:cxn modelId="{524D90D3-D537-42DB-B9F1-346E29C23697}" type="presOf" srcId="{24A44490-2150-4975-AA96-2224FBCD5729}" destId="{4558831E-4002-486C-8770-D97EE7F10835}" srcOrd="0" destOrd="0" presId="urn:microsoft.com/office/officeart/2005/8/layout/vList5"/>
    <dgm:cxn modelId="{5D182E68-0092-42D4-A058-8D2C382D58F2}" type="presParOf" srcId="{010926C3-6BDD-4312-895E-5FC2193A717E}" destId="{9C267B53-08FE-43C9-9235-1A3EE5D6F3EB}" srcOrd="0" destOrd="0" presId="urn:microsoft.com/office/officeart/2005/8/layout/vList5"/>
    <dgm:cxn modelId="{8BE6B222-FD73-48FE-8538-9E8F0F682F6D}" type="presParOf" srcId="{9C267B53-08FE-43C9-9235-1A3EE5D6F3EB}" destId="{4558831E-4002-486C-8770-D97EE7F1083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CA1A791-20FE-4BF3-AC54-1C55A6BA192F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1B9303A3-5742-495B-8B05-AD57E7A0DB81}">
      <dgm:prSet custT="1"/>
      <dgm:spPr/>
      <dgm:t>
        <a:bodyPr/>
        <a:lstStyle/>
        <a:p>
          <a:pPr rtl="0"/>
          <a:r>
            <a:rPr lang="ru-RU" sz="2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Переваги</a:t>
          </a:r>
          <a:r>
            <a: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мереж </a:t>
          </a:r>
          <a:r>
            <a: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SDN: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FB9A6-0569-4606-936E-81750693A2FF}" type="parTrans" cxnId="{7CAADF44-4831-482C-BCF6-4320D7452395}">
      <dgm:prSet/>
      <dgm:spPr/>
      <dgm:t>
        <a:bodyPr/>
        <a:lstStyle/>
        <a:p>
          <a:endParaRPr lang="ru-RU"/>
        </a:p>
      </dgm:t>
    </dgm:pt>
    <dgm:pt modelId="{CD27628C-1A7E-4432-85B7-AECDF1DBBD8E}" type="sibTrans" cxnId="{7CAADF44-4831-482C-BCF6-4320D7452395}">
      <dgm:prSet/>
      <dgm:spPr/>
      <dgm:t>
        <a:bodyPr/>
        <a:lstStyle/>
        <a:p>
          <a:endParaRPr lang="ru-RU"/>
        </a:p>
      </dgm:t>
    </dgm:pt>
    <dgm:pt modelId="{60102B9E-50CB-48F5-BCF2-A7AA26F7A0AC}">
      <dgm:prSet/>
      <dgm:spPr/>
      <dgm:t>
        <a:bodyPr/>
        <a:lstStyle/>
        <a:p>
          <a:pPr rtl="0"/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Централізоване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мультивендорному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A7F4B3A3-6887-406D-A3BD-55B716467B40}" type="parTrans" cxnId="{86D107FF-98A6-41AA-9B7A-693441D0EC8C}">
      <dgm:prSet/>
      <dgm:spPr/>
      <dgm:t>
        <a:bodyPr/>
        <a:lstStyle/>
        <a:p>
          <a:endParaRPr lang="ru-RU"/>
        </a:p>
      </dgm:t>
    </dgm:pt>
    <dgm:pt modelId="{0AC1A0F6-5B24-440A-ABFE-9A78B75B956C}" type="sibTrans" cxnId="{86D107FF-98A6-41AA-9B7A-693441D0EC8C}">
      <dgm:prSet/>
      <dgm:spPr/>
      <dgm:t>
        <a:bodyPr/>
        <a:lstStyle/>
        <a:p>
          <a:endParaRPr lang="ru-RU"/>
        </a:p>
      </dgm:t>
    </dgm:pt>
    <dgm:pt modelId="{952FD6F6-8E10-46ED-AEFF-808A2F79A629}">
      <dgm:prSet/>
      <dgm:spPr/>
      <dgm:t>
        <a:bodyPr/>
        <a:lstStyle/>
        <a:p>
          <a:pPr rtl="0"/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Спрощення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рахунок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автоматизації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32F1B900-7527-4918-97D6-8DADE5DE380F}" type="parTrans" cxnId="{5DCB8DAA-8A3D-4608-93E1-FE1E56D03A43}">
      <dgm:prSet/>
      <dgm:spPr/>
      <dgm:t>
        <a:bodyPr/>
        <a:lstStyle/>
        <a:p>
          <a:endParaRPr lang="ru-RU"/>
        </a:p>
      </dgm:t>
    </dgm:pt>
    <dgm:pt modelId="{ED2366E0-3883-4188-AD40-13064CE06C1D}" type="sibTrans" cxnId="{5DCB8DAA-8A3D-4608-93E1-FE1E56D03A43}">
      <dgm:prSet/>
      <dgm:spPr/>
      <dgm:t>
        <a:bodyPr/>
        <a:lstStyle/>
        <a:p>
          <a:endParaRPr lang="ru-RU"/>
        </a:p>
      </dgm:t>
    </dgm:pt>
    <dgm:pt modelId="{02EBE4A2-1B7D-4F83-A6FC-56513C8BADFD}">
      <dgm:prSet/>
      <dgm:spPr/>
      <dgm:t>
        <a:bodyPr/>
        <a:lstStyle/>
        <a:p>
          <a:pPr rtl="0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Велика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інновацій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CBA4CA42-9253-43B5-A954-C1DB3D989CB1}" type="parTrans" cxnId="{E8E9AC56-E740-4885-96F2-6643A9447589}">
      <dgm:prSet/>
      <dgm:spPr/>
      <dgm:t>
        <a:bodyPr/>
        <a:lstStyle/>
        <a:p>
          <a:endParaRPr lang="ru-RU"/>
        </a:p>
      </dgm:t>
    </dgm:pt>
    <dgm:pt modelId="{24ADFFA8-2247-48F1-8E75-5A9D6CAF9EB1}" type="sibTrans" cxnId="{E8E9AC56-E740-4885-96F2-6643A9447589}">
      <dgm:prSet/>
      <dgm:spPr/>
      <dgm:t>
        <a:bodyPr/>
        <a:lstStyle/>
        <a:p>
          <a:endParaRPr lang="ru-RU"/>
        </a:p>
      </dgm:t>
    </dgm:pt>
    <dgm:pt modelId="{B53A3F89-F842-4382-AA77-BDE12674532D}">
      <dgm:prSet/>
      <dgm:spPr/>
      <dgm:t>
        <a:bodyPr/>
        <a:lstStyle/>
        <a:p>
          <a:pPr rtl="0"/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надійності і безпеки мережі;</a:t>
          </a:r>
        </a:p>
      </dgm:t>
    </dgm:pt>
    <dgm:pt modelId="{540464C4-C8AA-43DE-B44D-1CF377A1A314}" type="parTrans" cxnId="{7576191C-B51F-4F1A-A8C8-CB0F745715A6}">
      <dgm:prSet/>
      <dgm:spPr/>
      <dgm:t>
        <a:bodyPr/>
        <a:lstStyle/>
        <a:p>
          <a:endParaRPr lang="ru-RU"/>
        </a:p>
      </dgm:t>
    </dgm:pt>
    <dgm:pt modelId="{B5846204-9DCC-444B-ACF9-79735975B13A}" type="sibTrans" cxnId="{7576191C-B51F-4F1A-A8C8-CB0F745715A6}">
      <dgm:prSet/>
      <dgm:spPr/>
      <dgm:t>
        <a:bodyPr/>
        <a:lstStyle/>
        <a:p>
          <a:endParaRPr lang="ru-RU"/>
        </a:p>
      </dgm:t>
    </dgm:pt>
    <dgm:pt modelId="{F25D70EA-EC42-4A56-BD4F-30116BCCD9DC}">
      <dgm:prSet/>
      <dgm:spPr/>
      <dgm:t>
        <a:bodyPr/>
        <a:lstStyle/>
        <a:p>
          <a:pPr rtl="0"/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детальне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мережею;</a:t>
          </a:r>
        </a:p>
      </dgm:t>
    </dgm:pt>
    <dgm:pt modelId="{7BDD3AE5-5F11-48C0-9A8A-4524949DB3BA}" type="parTrans" cxnId="{58A30161-E8B0-433E-8DBB-C535F7D4D1CF}">
      <dgm:prSet/>
      <dgm:spPr/>
      <dgm:t>
        <a:bodyPr/>
        <a:lstStyle/>
        <a:p>
          <a:endParaRPr lang="ru-RU"/>
        </a:p>
      </dgm:t>
    </dgm:pt>
    <dgm:pt modelId="{AA787D4C-A3BC-42B7-99D6-6B0D4DBD6079}" type="sibTrans" cxnId="{58A30161-E8B0-433E-8DBB-C535F7D4D1CF}">
      <dgm:prSet/>
      <dgm:spPr/>
      <dgm:t>
        <a:bodyPr/>
        <a:lstStyle/>
        <a:p>
          <a:endParaRPr lang="ru-RU"/>
        </a:p>
      </dgm:t>
    </dgm:pt>
    <dgm:pt modelId="{E6C72319-5B87-418F-9101-A60713A5B66D}">
      <dgm:prSet/>
      <dgm:spPr/>
      <dgm:t>
        <a:bodyPr/>
        <a:lstStyle/>
        <a:p>
          <a:pPr rtl="0"/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Покращений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сервіс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користувачів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FB96598F-FC55-4C91-9E04-63B12AF84790}" type="parTrans" cxnId="{15FF7569-FF12-4F1A-8D92-C6BE3FC5F10E}">
      <dgm:prSet/>
      <dgm:spPr/>
      <dgm:t>
        <a:bodyPr/>
        <a:lstStyle/>
        <a:p>
          <a:endParaRPr lang="ru-RU"/>
        </a:p>
      </dgm:t>
    </dgm:pt>
    <dgm:pt modelId="{F93A861B-D744-4A69-95D2-4CC4E2528B55}" type="sibTrans" cxnId="{15FF7569-FF12-4F1A-8D92-C6BE3FC5F10E}">
      <dgm:prSet/>
      <dgm:spPr/>
      <dgm:t>
        <a:bodyPr/>
        <a:lstStyle/>
        <a:p>
          <a:endParaRPr lang="ru-RU"/>
        </a:p>
      </dgm:t>
    </dgm:pt>
    <dgm:pt modelId="{C46CCEF2-5243-4856-95A4-3A8D64E025E3}" type="pres">
      <dgm:prSet presAssocID="{9CA1A791-20FE-4BF3-AC54-1C55A6BA192F}" presName="Name0" presStyleCnt="0">
        <dgm:presLayoutVars>
          <dgm:dir/>
          <dgm:animLvl val="lvl"/>
          <dgm:resizeHandles val="exact"/>
        </dgm:presLayoutVars>
      </dgm:prSet>
      <dgm:spPr/>
    </dgm:pt>
    <dgm:pt modelId="{B4988AC6-C8F2-4CC6-A6FC-F6E3FD36B999}" type="pres">
      <dgm:prSet presAssocID="{1B9303A3-5742-495B-8B05-AD57E7A0DB81}" presName="composite" presStyleCnt="0"/>
      <dgm:spPr/>
    </dgm:pt>
    <dgm:pt modelId="{CB21A70C-5982-42CC-8087-B6F2F33FE3E5}" type="pres">
      <dgm:prSet presAssocID="{1B9303A3-5742-495B-8B05-AD57E7A0DB8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7024E28-91BD-40BE-87EA-3009F8620EA7}" type="pres">
      <dgm:prSet presAssocID="{1B9303A3-5742-495B-8B05-AD57E7A0DB8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576191C-B51F-4F1A-A8C8-CB0F745715A6}" srcId="{1B9303A3-5742-495B-8B05-AD57E7A0DB81}" destId="{B53A3F89-F842-4382-AA77-BDE12674532D}" srcOrd="3" destOrd="0" parTransId="{540464C4-C8AA-43DE-B44D-1CF377A1A314}" sibTransId="{B5846204-9DCC-444B-ACF9-79735975B13A}"/>
    <dgm:cxn modelId="{B6920820-01C3-49C2-8F7B-D202873ADEB9}" type="presOf" srcId="{60102B9E-50CB-48F5-BCF2-A7AA26F7A0AC}" destId="{57024E28-91BD-40BE-87EA-3009F8620EA7}" srcOrd="0" destOrd="0" presId="urn:microsoft.com/office/officeart/2005/8/layout/hList1"/>
    <dgm:cxn modelId="{3231F527-17C2-497E-9CF6-0BA35ED58640}" type="presOf" srcId="{02EBE4A2-1B7D-4F83-A6FC-56513C8BADFD}" destId="{57024E28-91BD-40BE-87EA-3009F8620EA7}" srcOrd="0" destOrd="2" presId="urn:microsoft.com/office/officeart/2005/8/layout/hList1"/>
    <dgm:cxn modelId="{58A30161-E8B0-433E-8DBB-C535F7D4D1CF}" srcId="{1B9303A3-5742-495B-8B05-AD57E7A0DB81}" destId="{F25D70EA-EC42-4A56-BD4F-30116BCCD9DC}" srcOrd="4" destOrd="0" parTransId="{7BDD3AE5-5F11-48C0-9A8A-4524949DB3BA}" sibTransId="{AA787D4C-A3BC-42B7-99D6-6B0D4DBD6079}"/>
    <dgm:cxn modelId="{7CAADF44-4831-482C-BCF6-4320D7452395}" srcId="{9CA1A791-20FE-4BF3-AC54-1C55A6BA192F}" destId="{1B9303A3-5742-495B-8B05-AD57E7A0DB81}" srcOrd="0" destOrd="0" parTransId="{FE9FB9A6-0569-4606-936E-81750693A2FF}" sibTransId="{CD27628C-1A7E-4432-85B7-AECDF1DBBD8E}"/>
    <dgm:cxn modelId="{15FF7569-FF12-4F1A-8D92-C6BE3FC5F10E}" srcId="{1B9303A3-5742-495B-8B05-AD57E7A0DB81}" destId="{E6C72319-5B87-418F-9101-A60713A5B66D}" srcOrd="5" destOrd="0" parTransId="{FB96598F-FC55-4C91-9E04-63B12AF84790}" sibTransId="{F93A861B-D744-4A69-95D2-4CC4E2528B55}"/>
    <dgm:cxn modelId="{E8E9AC56-E740-4885-96F2-6643A9447589}" srcId="{1B9303A3-5742-495B-8B05-AD57E7A0DB81}" destId="{02EBE4A2-1B7D-4F83-A6FC-56513C8BADFD}" srcOrd="2" destOrd="0" parTransId="{CBA4CA42-9253-43B5-A954-C1DB3D989CB1}" sibTransId="{24ADFFA8-2247-48F1-8E75-5A9D6CAF9EB1}"/>
    <dgm:cxn modelId="{44105CA8-52BC-416C-9E46-B2EF10A82BDF}" type="presOf" srcId="{B53A3F89-F842-4382-AA77-BDE12674532D}" destId="{57024E28-91BD-40BE-87EA-3009F8620EA7}" srcOrd="0" destOrd="3" presId="urn:microsoft.com/office/officeart/2005/8/layout/hList1"/>
    <dgm:cxn modelId="{5DCB8DAA-8A3D-4608-93E1-FE1E56D03A43}" srcId="{1B9303A3-5742-495B-8B05-AD57E7A0DB81}" destId="{952FD6F6-8E10-46ED-AEFF-808A2F79A629}" srcOrd="1" destOrd="0" parTransId="{32F1B900-7527-4918-97D6-8DADE5DE380F}" sibTransId="{ED2366E0-3883-4188-AD40-13064CE06C1D}"/>
    <dgm:cxn modelId="{86E5B1BE-3F2D-4C21-98DC-ABC96F0FFD35}" type="presOf" srcId="{952FD6F6-8E10-46ED-AEFF-808A2F79A629}" destId="{57024E28-91BD-40BE-87EA-3009F8620EA7}" srcOrd="0" destOrd="1" presId="urn:microsoft.com/office/officeart/2005/8/layout/hList1"/>
    <dgm:cxn modelId="{6D4498C8-A5C6-4A07-AB57-E110CAE9D312}" type="presOf" srcId="{9CA1A791-20FE-4BF3-AC54-1C55A6BA192F}" destId="{C46CCEF2-5243-4856-95A4-3A8D64E025E3}" srcOrd="0" destOrd="0" presId="urn:microsoft.com/office/officeart/2005/8/layout/hList1"/>
    <dgm:cxn modelId="{AF7300DA-0BF8-49CF-8927-9A60050C023E}" type="presOf" srcId="{F25D70EA-EC42-4A56-BD4F-30116BCCD9DC}" destId="{57024E28-91BD-40BE-87EA-3009F8620EA7}" srcOrd="0" destOrd="4" presId="urn:microsoft.com/office/officeart/2005/8/layout/hList1"/>
    <dgm:cxn modelId="{681BB4EE-628B-4773-824D-52FB17AAB566}" type="presOf" srcId="{E6C72319-5B87-418F-9101-A60713A5B66D}" destId="{57024E28-91BD-40BE-87EA-3009F8620EA7}" srcOrd="0" destOrd="5" presId="urn:microsoft.com/office/officeart/2005/8/layout/hList1"/>
    <dgm:cxn modelId="{42D7A4F6-55B1-481A-8C00-AC4C8B074C0A}" type="presOf" srcId="{1B9303A3-5742-495B-8B05-AD57E7A0DB81}" destId="{CB21A70C-5982-42CC-8087-B6F2F33FE3E5}" srcOrd="0" destOrd="0" presId="urn:microsoft.com/office/officeart/2005/8/layout/hList1"/>
    <dgm:cxn modelId="{86D107FF-98A6-41AA-9B7A-693441D0EC8C}" srcId="{1B9303A3-5742-495B-8B05-AD57E7A0DB81}" destId="{60102B9E-50CB-48F5-BCF2-A7AA26F7A0AC}" srcOrd="0" destOrd="0" parTransId="{A7F4B3A3-6887-406D-A3BD-55B716467B40}" sibTransId="{0AC1A0F6-5B24-440A-ABFE-9A78B75B956C}"/>
    <dgm:cxn modelId="{DFEB703E-274D-4A8A-BA4D-A6A8ADA7252D}" type="presParOf" srcId="{C46CCEF2-5243-4856-95A4-3A8D64E025E3}" destId="{B4988AC6-C8F2-4CC6-A6FC-F6E3FD36B999}" srcOrd="0" destOrd="0" presId="urn:microsoft.com/office/officeart/2005/8/layout/hList1"/>
    <dgm:cxn modelId="{55839734-6BC1-47D6-877C-7567D0CE6DC2}" type="presParOf" srcId="{B4988AC6-C8F2-4CC6-A6FC-F6E3FD36B999}" destId="{CB21A70C-5982-42CC-8087-B6F2F33FE3E5}" srcOrd="0" destOrd="0" presId="urn:microsoft.com/office/officeart/2005/8/layout/hList1"/>
    <dgm:cxn modelId="{A7DB5FD1-AFEF-4A7C-9D6E-7AE575872E51}" type="presParOf" srcId="{B4988AC6-C8F2-4CC6-A6FC-F6E3FD36B999}" destId="{57024E28-91BD-40BE-87EA-3009F8620E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AE6455-ABCA-4EE3-BEA3-A1696A2EBB9D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0BE90105-28FF-4E10-96BF-6E2BC189AD39}">
      <dgm:prSet custT="1"/>
      <dgm:spPr/>
      <dgm:t>
        <a:bodyPr/>
        <a:lstStyle/>
        <a:p>
          <a:pPr algn="ctr" rtl="0"/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SDN 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для ЦОД та хмари</a:t>
          </a:r>
        </a:p>
      </dgm:t>
    </dgm:pt>
    <dgm:pt modelId="{390D7FE9-1958-417A-85C2-5A54C5CC4311}" type="parTrans" cxnId="{8A987295-B0E9-4CC3-A58D-C2B5C0EC1339}">
      <dgm:prSet/>
      <dgm:spPr/>
      <dgm:t>
        <a:bodyPr/>
        <a:lstStyle/>
        <a:p>
          <a:endParaRPr lang="ru-RU"/>
        </a:p>
      </dgm:t>
    </dgm:pt>
    <dgm:pt modelId="{F255E79C-4DA1-4515-B4F3-3BD558D27577}" type="sibTrans" cxnId="{8A987295-B0E9-4CC3-A58D-C2B5C0EC1339}">
      <dgm:prSet/>
      <dgm:spPr/>
      <dgm:t>
        <a:bodyPr/>
        <a:lstStyle/>
        <a:p>
          <a:endParaRPr lang="ru-RU"/>
        </a:p>
      </dgm:t>
    </dgm:pt>
    <dgm:pt modelId="{2ED09F7E-389B-4AC7-9668-7661740DB7D5}" type="pres">
      <dgm:prSet presAssocID="{2AAE6455-ABCA-4EE3-BEA3-A1696A2EBB9D}" presName="linear" presStyleCnt="0">
        <dgm:presLayoutVars>
          <dgm:animLvl val="lvl"/>
          <dgm:resizeHandles val="exact"/>
        </dgm:presLayoutVars>
      </dgm:prSet>
      <dgm:spPr/>
    </dgm:pt>
    <dgm:pt modelId="{FAE4934E-3078-48E1-891F-47CBB8C83DEB}" type="pres">
      <dgm:prSet presAssocID="{0BE90105-28FF-4E10-96BF-6E2BC189AD3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4E891A-7BB4-4978-B57D-8D5BF4873E0B}" type="presOf" srcId="{0BE90105-28FF-4E10-96BF-6E2BC189AD39}" destId="{FAE4934E-3078-48E1-891F-47CBB8C83DEB}" srcOrd="0" destOrd="0" presId="urn:microsoft.com/office/officeart/2005/8/layout/vList2"/>
    <dgm:cxn modelId="{8A987295-B0E9-4CC3-A58D-C2B5C0EC1339}" srcId="{2AAE6455-ABCA-4EE3-BEA3-A1696A2EBB9D}" destId="{0BE90105-28FF-4E10-96BF-6E2BC189AD39}" srcOrd="0" destOrd="0" parTransId="{390D7FE9-1958-417A-85C2-5A54C5CC4311}" sibTransId="{F255E79C-4DA1-4515-B4F3-3BD558D27577}"/>
    <dgm:cxn modelId="{A3CFB1B4-DBD0-4F57-87F4-64435978556F}" type="presOf" srcId="{2AAE6455-ABCA-4EE3-BEA3-A1696A2EBB9D}" destId="{2ED09F7E-389B-4AC7-9668-7661740DB7D5}" srcOrd="0" destOrd="0" presId="urn:microsoft.com/office/officeart/2005/8/layout/vList2"/>
    <dgm:cxn modelId="{D2CC005A-A16C-4EE7-9109-1A92F2F4A464}" type="presParOf" srcId="{2ED09F7E-389B-4AC7-9668-7661740DB7D5}" destId="{FAE4934E-3078-48E1-891F-47CBB8C83D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080DBE7-102E-4D4F-8F50-6ABB900616B9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9AADF13-35E2-4531-A09E-E71F1E51C5FD}">
      <dgm:prSet/>
      <dgm:spPr/>
      <dgm:t>
        <a:bodyPr/>
        <a:lstStyle/>
        <a:p>
          <a:pPr rtl="0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SDN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дозволяє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реалізувати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ЦОД з потужною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функціональністю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підтримують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централізоване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мережею,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розгалужену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переадресацію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розгортання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віртуальних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машин,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інтелектуальну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міграцію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багато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користувальницьк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віртуальні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Справедливим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висновок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про те,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технологічний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тренд в сторону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хмарних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базі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SDN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визначає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майбутнє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мереж ЦОД. Для прикладу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навести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для ЦОД і хмари:</a:t>
          </a:r>
        </a:p>
      </dgm:t>
    </dgm:pt>
    <dgm:pt modelId="{1DAE855C-4D94-4A71-AEAF-ED15F4C246BE}" type="parTrans" cxnId="{E7E501AE-0A6B-46BC-875F-292FE5DCDB4A}">
      <dgm:prSet/>
      <dgm:spPr/>
      <dgm:t>
        <a:bodyPr/>
        <a:lstStyle/>
        <a:p>
          <a:endParaRPr lang="ru-RU"/>
        </a:p>
      </dgm:t>
    </dgm:pt>
    <dgm:pt modelId="{D9C89678-8B49-4AC2-AA32-28648F8FAE1D}" type="sibTrans" cxnId="{E7E501AE-0A6B-46BC-875F-292FE5DCDB4A}">
      <dgm:prSet/>
      <dgm:spPr/>
      <dgm:t>
        <a:bodyPr/>
        <a:lstStyle/>
        <a:p>
          <a:endParaRPr lang="ru-RU"/>
        </a:p>
      </dgm:t>
    </dgm:pt>
    <dgm:pt modelId="{B437FE5F-9B6B-41E2-9121-EAA62B703938}">
      <dgm:prSet/>
      <dgm:spPr/>
      <dgm:t>
        <a:bodyPr/>
        <a:lstStyle/>
        <a:p>
          <a:pPr rtl="0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HPE Virtual Cloud Networking (VCN)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SDN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– Контролер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HP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 SDN 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реалізує в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іртуальн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хмарну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мережу на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мережного модуля 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Neutron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хмарної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платформи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OpenStack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E8DDA-6D97-4D40-AA81-663933FF2ECF}" type="parTrans" cxnId="{59E48197-B153-424C-AE7B-3D303ACCCFE4}">
      <dgm:prSet/>
      <dgm:spPr/>
      <dgm:t>
        <a:bodyPr/>
        <a:lstStyle/>
        <a:p>
          <a:endParaRPr lang="ru-RU"/>
        </a:p>
      </dgm:t>
    </dgm:pt>
    <dgm:pt modelId="{0A1F17A8-8E96-4B9D-9BD9-676DDFE15719}" type="sibTrans" cxnId="{59E48197-B153-424C-AE7B-3D303ACCCFE4}">
      <dgm:prSet/>
      <dgm:spPr/>
      <dgm:t>
        <a:bodyPr/>
        <a:lstStyle/>
        <a:p>
          <a:endParaRPr lang="ru-RU"/>
        </a:p>
      </dgm:t>
    </dgm:pt>
    <dgm:pt modelId="{AA4613EE-8468-49F8-9E38-F1E776F759AB}">
      <dgm:prSet/>
      <dgm:spPr/>
      <dgm:t>
        <a:bodyPr/>
        <a:lstStyle/>
        <a:p>
          <a:pPr rtl="0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HPE-VMware NSX networking solution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об'єднує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контролер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HP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 SDN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з платформою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віртуалізації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VMware NSX</a:t>
          </a:r>
          <a:r>
            <a: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NSX Federation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6EC7A-CDF4-4724-A159-7866F1A11B5D}" type="parTrans" cxnId="{8B2876AC-D865-4BAD-B7EF-C806DA29812A}">
      <dgm:prSet/>
      <dgm:spPr/>
      <dgm:t>
        <a:bodyPr/>
        <a:lstStyle/>
        <a:p>
          <a:endParaRPr lang="ru-RU"/>
        </a:p>
      </dgm:t>
    </dgm:pt>
    <dgm:pt modelId="{21C2B185-5224-442B-934D-7BC962EE2B2B}" type="sibTrans" cxnId="{8B2876AC-D865-4BAD-B7EF-C806DA29812A}">
      <dgm:prSet/>
      <dgm:spPr/>
      <dgm:t>
        <a:bodyPr/>
        <a:lstStyle/>
        <a:p>
          <a:endParaRPr lang="ru-RU"/>
        </a:p>
      </dgm:t>
    </dgm:pt>
    <dgm:pt modelId="{30232260-9767-49F9-BEC3-1303B3A335E1}">
      <dgm:prSet/>
      <dgm:spPr/>
      <dgm:t>
        <a:bodyPr/>
        <a:lstStyle/>
        <a:p>
          <a:pPr rtl="0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HPE Distributed Cloud Networking (DCN)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– Рішення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 SDN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яке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віртуалізує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будь-яку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мережеву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інфраструктуру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ЦОД та автоматично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встановлює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зв'язок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обчислюваними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ресурсами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5B81A-0D27-415D-A4B8-51822EA5B38E}" type="parTrans" cxnId="{020097DD-7F01-44A0-969D-608C38549A4F}">
      <dgm:prSet/>
      <dgm:spPr/>
      <dgm:t>
        <a:bodyPr/>
        <a:lstStyle/>
        <a:p>
          <a:endParaRPr lang="ru-RU"/>
        </a:p>
      </dgm:t>
    </dgm:pt>
    <dgm:pt modelId="{1A59F762-6B2D-4F93-AA47-672B9F23735B}" type="sibTrans" cxnId="{020097DD-7F01-44A0-969D-608C38549A4F}">
      <dgm:prSet/>
      <dgm:spPr/>
      <dgm:t>
        <a:bodyPr/>
        <a:lstStyle/>
        <a:p>
          <a:endParaRPr lang="ru-RU"/>
        </a:p>
      </dgm:t>
    </dgm:pt>
    <dgm:pt modelId="{4FF4353B-3D52-4D1A-892A-9EFE7979D854}" type="pres">
      <dgm:prSet presAssocID="{E080DBE7-102E-4D4F-8F50-6ABB900616B9}" presName="Name0" presStyleCnt="0">
        <dgm:presLayoutVars>
          <dgm:dir/>
          <dgm:animLvl val="lvl"/>
          <dgm:resizeHandles val="exact"/>
        </dgm:presLayoutVars>
      </dgm:prSet>
      <dgm:spPr/>
    </dgm:pt>
    <dgm:pt modelId="{316F2767-5E8F-47C6-8E66-0240D1235F6A}" type="pres">
      <dgm:prSet presAssocID="{39AADF13-35E2-4531-A09E-E71F1E51C5FD}" presName="composite" presStyleCnt="0"/>
      <dgm:spPr/>
    </dgm:pt>
    <dgm:pt modelId="{40B2A73C-E77D-466A-AC69-B5ACBA6EE3F8}" type="pres">
      <dgm:prSet presAssocID="{39AADF13-35E2-4531-A09E-E71F1E51C5F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F5CD827-63BF-4FCD-B9CE-F9AD0B95CE91}" type="pres">
      <dgm:prSet presAssocID="{39AADF13-35E2-4531-A09E-E71F1E51C5F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AA27C38-660E-4A55-A522-F685B3B8C6E7}" type="presOf" srcId="{E080DBE7-102E-4D4F-8F50-6ABB900616B9}" destId="{4FF4353B-3D52-4D1A-892A-9EFE7979D854}" srcOrd="0" destOrd="0" presId="urn:microsoft.com/office/officeart/2005/8/layout/hList1"/>
    <dgm:cxn modelId="{92123D60-8079-4892-830F-FAEEF8CF61F3}" type="presOf" srcId="{AA4613EE-8468-49F8-9E38-F1E776F759AB}" destId="{BF5CD827-63BF-4FCD-B9CE-F9AD0B95CE91}" srcOrd="0" destOrd="1" presId="urn:microsoft.com/office/officeart/2005/8/layout/hList1"/>
    <dgm:cxn modelId="{0327E857-A9E4-4FAF-BF7A-615527ED0E82}" type="presOf" srcId="{39AADF13-35E2-4531-A09E-E71F1E51C5FD}" destId="{40B2A73C-E77D-466A-AC69-B5ACBA6EE3F8}" srcOrd="0" destOrd="0" presId="urn:microsoft.com/office/officeart/2005/8/layout/hList1"/>
    <dgm:cxn modelId="{59E48197-B153-424C-AE7B-3D303ACCCFE4}" srcId="{39AADF13-35E2-4531-A09E-E71F1E51C5FD}" destId="{B437FE5F-9B6B-41E2-9121-EAA62B703938}" srcOrd="0" destOrd="0" parTransId="{B8FE8DDA-6D97-4D40-AA81-663933FF2ECF}" sibTransId="{0A1F17A8-8E96-4B9D-9BD9-676DDFE15719}"/>
    <dgm:cxn modelId="{8B2876AC-D865-4BAD-B7EF-C806DA29812A}" srcId="{39AADF13-35E2-4531-A09E-E71F1E51C5FD}" destId="{AA4613EE-8468-49F8-9E38-F1E776F759AB}" srcOrd="1" destOrd="0" parTransId="{61D6EC7A-CDF4-4724-A159-7866F1A11B5D}" sibTransId="{21C2B185-5224-442B-934D-7BC962EE2B2B}"/>
    <dgm:cxn modelId="{E7E501AE-0A6B-46BC-875F-292FE5DCDB4A}" srcId="{E080DBE7-102E-4D4F-8F50-6ABB900616B9}" destId="{39AADF13-35E2-4531-A09E-E71F1E51C5FD}" srcOrd="0" destOrd="0" parTransId="{1DAE855C-4D94-4A71-AEAF-ED15F4C246BE}" sibTransId="{D9C89678-8B49-4AC2-AA32-28648F8FAE1D}"/>
    <dgm:cxn modelId="{0E3CF6C8-FECC-473D-B1AE-ACC50CB1781A}" type="presOf" srcId="{B437FE5F-9B6B-41E2-9121-EAA62B703938}" destId="{BF5CD827-63BF-4FCD-B9CE-F9AD0B95CE91}" srcOrd="0" destOrd="0" presId="urn:microsoft.com/office/officeart/2005/8/layout/hList1"/>
    <dgm:cxn modelId="{020097DD-7F01-44A0-969D-608C38549A4F}" srcId="{39AADF13-35E2-4531-A09E-E71F1E51C5FD}" destId="{30232260-9767-49F9-BEC3-1303B3A335E1}" srcOrd="2" destOrd="0" parTransId="{3885B81A-0D27-415D-A4B8-51822EA5B38E}" sibTransId="{1A59F762-6B2D-4F93-AA47-672B9F23735B}"/>
    <dgm:cxn modelId="{4E5CA7EB-91B8-45AE-BBA0-9CE503BCD2E3}" type="presOf" srcId="{30232260-9767-49F9-BEC3-1303B3A335E1}" destId="{BF5CD827-63BF-4FCD-B9CE-F9AD0B95CE91}" srcOrd="0" destOrd="2" presId="urn:microsoft.com/office/officeart/2005/8/layout/hList1"/>
    <dgm:cxn modelId="{A1299570-35D1-43EA-8210-F745F1273F1B}" type="presParOf" srcId="{4FF4353B-3D52-4D1A-892A-9EFE7979D854}" destId="{316F2767-5E8F-47C6-8E66-0240D1235F6A}" srcOrd="0" destOrd="0" presId="urn:microsoft.com/office/officeart/2005/8/layout/hList1"/>
    <dgm:cxn modelId="{EAE24FA7-8036-4D42-9363-9D4A828D931E}" type="presParOf" srcId="{316F2767-5E8F-47C6-8E66-0240D1235F6A}" destId="{40B2A73C-E77D-466A-AC69-B5ACBA6EE3F8}" srcOrd="0" destOrd="0" presId="urn:microsoft.com/office/officeart/2005/8/layout/hList1"/>
    <dgm:cxn modelId="{B46C3602-9092-4C51-A7BE-B8F6F113B432}" type="presParOf" srcId="{316F2767-5E8F-47C6-8E66-0240D1235F6A}" destId="{BF5CD827-63BF-4FCD-B9CE-F9AD0B95CE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AAE6455-ABCA-4EE3-BEA3-A1696A2EBB9D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0BE90105-28FF-4E10-96BF-6E2BC189AD39}">
      <dgm:prSet custT="1"/>
      <dgm:spPr/>
      <dgm:t>
        <a:bodyPr/>
        <a:lstStyle/>
        <a:p>
          <a:pPr algn="ctr" rtl="0"/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Програмно-визначені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глобальні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SD-WAN)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90D7FE9-1958-417A-85C2-5A54C5CC4311}" type="parTrans" cxnId="{8A987295-B0E9-4CC3-A58D-C2B5C0EC1339}">
      <dgm:prSet/>
      <dgm:spPr/>
      <dgm:t>
        <a:bodyPr/>
        <a:lstStyle/>
        <a:p>
          <a:endParaRPr lang="ru-RU"/>
        </a:p>
      </dgm:t>
    </dgm:pt>
    <dgm:pt modelId="{F255E79C-4DA1-4515-B4F3-3BD558D27577}" type="sibTrans" cxnId="{8A987295-B0E9-4CC3-A58D-C2B5C0EC1339}">
      <dgm:prSet/>
      <dgm:spPr/>
      <dgm:t>
        <a:bodyPr/>
        <a:lstStyle/>
        <a:p>
          <a:endParaRPr lang="ru-RU"/>
        </a:p>
      </dgm:t>
    </dgm:pt>
    <dgm:pt modelId="{2ED09F7E-389B-4AC7-9668-7661740DB7D5}" type="pres">
      <dgm:prSet presAssocID="{2AAE6455-ABCA-4EE3-BEA3-A1696A2EBB9D}" presName="linear" presStyleCnt="0">
        <dgm:presLayoutVars>
          <dgm:animLvl val="lvl"/>
          <dgm:resizeHandles val="exact"/>
        </dgm:presLayoutVars>
      </dgm:prSet>
      <dgm:spPr/>
    </dgm:pt>
    <dgm:pt modelId="{FAE4934E-3078-48E1-891F-47CBB8C83DEB}" type="pres">
      <dgm:prSet presAssocID="{0BE90105-28FF-4E10-96BF-6E2BC189AD3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4E891A-7BB4-4978-B57D-8D5BF4873E0B}" type="presOf" srcId="{0BE90105-28FF-4E10-96BF-6E2BC189AD39}" destId="{FAE4934E-3078-48E1-891F-47CBB8C83DEB}" srcOrd="0" destOrd="0" presId="urn:microsoft.com/office/officeart/2005/8/layout/vList2"/>
    <dgm:cxn modelId="{8A987295-B0E9-4CC3-A58D-C2B5C0EC1339}" srcId="{2AAE6455-ABCA-4EE3-BEA3-A1696A2EBB9D}" destId="{0BE90105-28FF-4E10-96BF-6E2BC189AD39}" srcOrd="0" destOrd="0" parTransId="{390D7FE9-1958-417A-85C2-5A54C5CC4311}" sibTransId="{F255E79C-4DA1-4515-B4F3-3BD558D27577}"/>
    <dgm:cxn modelId="{A3CFB1B4-DBD0-4F57-87F4-64435978556F}" type="presOf" srcId="{2AAE6455-ABCA-4EE3-BEA3-A1696A2EBB9D}" destId="{2ED09F7E-389B-4AC7-9668-7661740DB7D5}" srcOrd="0" destOrd="0" presId="urn:microsoft.com/office/officeart/2005/8/layout/vList2"/>
    <dgm:cxn modelId="{D2CC005A-A16C-4EE7-9109-1A92F2F4A464}" type="presParOf" srcId="{2ED09F7E-389B-4AC7-9668-7661740DB7D5}" destId="{FAE4934E-3078-48E1-891F-47CBB8C83D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D967820-55F6-4774-B68D-99F13B758822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4A44490-2150-4975-AA96-2224FBCD5729}">
      <dgm:prSet custT="1"/>
      <dgm:spPr/>
      <dgm:t>
        <a:bodyPr/>
        <a:lstStyle/>
        <a:p>
          <a:pPr rtl="0"/>
          <a:r>
            <a:rPr lang="uk-UA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Технологія SD-WAN (програмно-визначена глобальна мережа) базується на застосуванні принципів програмно-визначених мереж (SDN) до розподілених корпоративних глобальних мереж. </a:t>
          </a:r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41C75-BFBA-4DB3-81BD-DC7CDC543BE5}" type="parTrans" cxnId="{FCF69F34-92AF-45AD-85CC-9CD2EB80F837}">
      <dgm:prSet/>
      <dgm:spPr/>
      <dgm:t>
        <a:bodyPr/>
        <a:lstStyle/>
        <a:p>
          <a:endParaRPr lang="ru-RU"/>
        </a:p>
      </dgm:t>
    </dgm:pt>
    <dgm:pt modelId="{D1ADC7BB-B3BD-4769-B1BE-B2EFC63BDD05}" type="sibTrans" cxnId="{FCF69F34-92AF-45AD-85CC-9CD2EB80F837}">
      <dgm:prSet/>
      <dgm:spPr/>
      <dgm:t>
        <a:bodyPr/>
        <a:lstStyle/>
        <a:p>
          <a:endParaRPr lang="ru-RU"/>
        </a:p>
      </dgm:t>
    </dgm:pt>
    <dgm:pt modelId="{010926C3-6BDD-4312-895E-5FC2193A717E}" type="pres">
      <dgm:prSet presAssocID="{4D967820-55F6-4774-B68D-99F13B758822}" presName="Name0" presStyleCnt="0">
        <dgm:presLayoutVars>
          <dgm:dir/>
          <dgm:animLvl val="lvl"/>
          <dgm:resizeHandles val="exact"/>
        </dgm:presLayoutVars>
      </dgm:prSet>
      <dgm:spPr/>
    </dgm:pt>
    <dgm:pt modelId="{9C267B53-08FE-43C9-9235-1A3EE5D6F3EB}" type="pres">
      <dgm:prSet presAssocID="{24A44490-2150-4975-AA96-2224FBCD5729}" presName="linNode" presStyleCnt="0"/>
      <dgm:spPr/>
    </dgm:pt>
    <dgm:pt modelId="{4558831E-4002-486C-8770-D97EE7F10835}" type="pres">
      <dgm:prSet presAssocID="{24A44490-2150-4975-AA96-2224FBCD5729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FCF69F34-92AF-45AD-85CC-9CD2EB80F837}" srcId="{4D967820-55F6-4774-B68D-99F13B758822}" destId="{24A44490-2150-4975-AA96-2224FBCD5729}" srcOrd="0" destOrd="0" parTransId="{38641C75-BFBA-4DB3-81BD-DC7CDC543BE5}" sibTransId="{D1ADC7BB-B3BD-4769-B1BE-B2EFC63BDD05}"/>
    <dgm:cxn modelId="{BE76C5A5-42FC-4FDE-AF91-BBBDFA8A60DC}" type="presOf" srcId="{4D967820-55F6-4774-B68D-99F13B758822}" destId="{010926C3-6BDD-4312-895E-5FC2193A717E}" srcOrd="0" destOrd="0" presId="urn:microsoft.com/office/officeart/2005/8/layout/vList5"/>
    <dgm:cxn modelId="{524D90D3-D537-42DB-B9F1-346E29C23697}" type="presOf" srcId="{24A44490-2150-4975-AA96-2224FBCD5729}" destId="{4558831E-4002-486C-8770-D97EE7F10835}" srcOrd="0" destOrd="0" presId="urn:microsoft.com/office/officeart/2005/8/layout/vList5"/>
    <dgm:cxn modelId="{5D182E68-0092-42D4-A058-8D2C382D58F2}" type="presParOf" srcId="{010926C3-6BDD-4312-895E-5FC2193A717E}" destId="{9C267B53-08FE-43C9-9235-1A3EE5D6F3EB}" srcOrd="0" destOrd="0" presId="urn:microsoft.com/office/officeart/2005/8/layout/vList5"/>
    <dgm:cxn modelId="{8BE6B222-FD73-48FE-8538-9E8F0F682F6D}" type="presParOf" srcId="{9C267B53-08FE-43C9-9235-1A3EE5D6F3EB}" destId="{4558831E-4002-486C-8770-D97EE7F1083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7614EB2-E373-4F34-8A25-50ECA789A3AD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80D904C-6E05-4320-A3AF-7BCDDD95B249}">
      <dgm:prSet custT="1"/>
      <dgm:spPr/>
      <dgm:t>
        <a:bodyPr/>
        <a:lstStyle/>
        <a:p>
          <a:pPr rtl="0"/>
          <a:r>
            <a:rPr lang="uk-UA" sz="16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Рішення SD-WAN надають організаціям додаткові переваги за рахунок використання корпоративної глобальної мережі (WAN) спільно з кількома хмарними </a:t>
          </a:r>
          <a:r>
            <a:rPr lang="uk-UA" sz="1600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інфраструктурами</a:t>
          </a:r>
          <a:r>
            <a:rPr lang="uk-UA" sz="16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що забезпечує високу швидкість обміну даними та продуктивність додатків у периферійних мережах WAN філій. Одна з головних переваг SD-WAN полягає в тому, що така система забезпечує динамічний вибір шляху з декількох варіантів підключення (MPLS, 4G/5G, широкосмуговий доступ), забезпечуючи організаціям швидкий та легкий доступ до критично важливих для бізнесу хмарних програм.</a:t>
          </a:r>
        </a:p>
      </dgm:t>
    </dgm:pt>
    <dgm:pt modelId="{33F3E1E1-14EE-4557-8B8E-A3ACD14FC736}" type="parTrans" cxnId="{8E3B512A-D981-40D7-9C6E-DE25C335F343}">
      <dgm:prSet/>
      <dgm:spPr/>
      <dgm:t>
        <a:bodyPr/>
        <a:lstStyle/>
        <a:p>
          <a:endParaRPr lang="ru-RU"/>
        </a:p>
      </dgm:t>
    </dgm:pt>
    <dgm:pt modelId="{AFD2523F-51A4-4155-BDC9-F2103666602E}" type="sibTrans" cxnId="{8E3B512A-D981-40D7-9C6E-DE25C335F343}">
      <dgm:prSet/>
      <dgm:spPr/>
      <dgm:t>
        <a:bodyPr/>
        <a:lstStyle/>
        <a:p>
          <a:endParaRPr lang="ru-RU"/>
        </a:p>
      </dgm:t>
    </dgm:pt>
    <dgm:pt modelId="{85EAAFB5-FF49-4A90-A857-F15DC889CEA2}">
      <dgm:prSet/>
      <dgm:spPr/>
      <dgm:t>
        <a:bodyPr/>
        <a:lstStyle/>
        <a:p>
          <a:pPr rtl="0"/>
          <a:r>
            <a:rPr lang="ru-RU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SD-WAN </a:t>
          </a:r>
          <a:r>
            <a:rPr lang="ru-RU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користуються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все </a:t>
          </a:r>
          <a:r>
            <a:rPr lang="ru-RU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більшою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популярністю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оскільки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організаціям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потрібне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швидке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масштабоване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гнучке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з'єднання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мережевими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можливістю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зменшення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загальної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вартості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володіння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TCO)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збереженням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зручності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користувачів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4899D0D2-2AF4-41A3-8D6C-0C8A27D7D57D}" type="parTrans" cxnId="{E949498B-AFE1-47D1-AC72-870B514760EC}">
      <dgm:prSet/>
      <dgm:spPr/>
      <dgm:t>
        <a:bodyPr/>
        <a:lstStyle/>
        <a:p>
          <a:endParaRPr lang="ru-RU"/>
        </a:p>
      </dgm:t>
    </dgm:pt>
    <dgm:pt modelId="{B91C0356-52AB-42AB-8B74-B670CB41671C}" type="sibTrans" cxnId="{E949498B-AFE1-47D1-AC72-870B514760EC}">
      <dgm:prSet/>
      <dgm:spPr/>
      <dgm:t>
        <a:bodyPr/>
        <a:lstStyle/>
        <a:p>
          <a:endParaRPr lang="ru-RU"/>
        </a:p>
      </dgm:t>
    </dgm:pt>
    <dgm:pt modelId="{D5EECB67-E1DC-4F3A-9730-03B599C4B161}" type="pres">
      <dgm:prSet presAssocID="{17614EB2-E373-4F34-8A25-50ECA789A3AD}" presName="Name0" presStyleCnt="0">
        <dgm:presLayoutVars>
          <dgm:dir/>
          <dgm:animLvl val="lvl"/>
          <dgm:resizeHandles val="exact"/>
        </dgm:presLayoutVars>
      </dgm:prSet>
      <dgm:spPr/>
    </dgm:pt>
    <dgm:pt modelId="{B0A9BF9F-86C6-45BD-A6F4-0E73564ECE4A}" type="pres">
      <dgm:prSet presAssocID="{580D904C-6E05-4320-A3AF-7BCDDD95B249}" presName="linNode" presStyleCnt="0"/>
      <dgm:spPr/>
    </dgm:pt>
    <dgm:pt modelId="{D5026546-D59C-4F77-8FC6-B73C7ACDD915}" type="pres">
      <dgm:prSet presAssocID="{580D904C-6E05-4320-A3AF-7BCDDD95B249}" presName="parentText" presStyleLbl="node1" presStyleIdx="0" presStyleCnt="2" custScaleX="277778">
        <dgm:presLayoutVars>
          <dgm:chMax val="1"/>
          <dgm:bulletEnabled val="1"/>
        </dgm:presLayoutVars>
      </dgm:prSet>
      <dgm:spPr/>
    </dgm:pt>
    <dgm:pt modelId="{8A2BE14C-6D70-41AA-B64E-8B4D180627CE}" type="pres">
      <dgm:prSet presAssocID="{AFD2523F-51A4-4155-BDC9-F2103666602E}" presName="sp" presStyleCnt="0"/>
      <dgm:spPr/>
    </dgm:pt>
    <dgm:pt modelId="{2CF5422F-F703-4221-9068-ABAF5D276D3F}" type="pres">
      <dgm:prSet presAssocID="{85EAAFB5-FF49-4A90-A857-F15DC889CEA2}" presName="linNode" presStyleCnt="0"/>
      <dgm:spPr/>
    </dgm:pt>
    <dgm:pt modelId="{93298376-682C-4BAD-A3F7-1CCB22474487}" type="pres">
      <dgm:prSet presAssocID="{85EAAFB5-FF49-4A90-A857-F15DC889CEA2}" presName="parentText" presStyleLbl="node1" presStyleIdx="1" presStyleCnt="2" custScaleX="277778" custScaleY="52414">
        <dgm:presLayoutVars>
          <dgm:chMax val="1"/>
          <dgm:bulletEnabled val="1"/>
        </dgm:presLayoutVars>
      </dgm:prSet>
      <dgm:spPr/>
    </dgm:pt>
  </dgm:ptLst>
  <dgm:cxnLst>
    <dgm:cxn modelId="{77572906-1EAB-4DA9-8E20-E69C3A180234}" type="presOf" srcId="{580D904C-6E05-4320-A3AF-7BCDDD95B249}" destId="{D5026546-D59C-4F77-8FC6-B73C7ACDD915}" srcOrd="0" destOrd="0" presId="urn:microsoft.com/office/officeart/2005/8/layout/vList5"/>
    <dgm:cxn modelId="{8E3B512A-D981-40D7-9C6E-DE25C335F343}" srcId="{17614EB2-E373-4F34-8A25-50ECA789A3AD}" destId="{580D904C-6E05-4320-A3AF-7BCDDD95B249}" srcOrd="0" destOrd="0" parTransId="{33F3E1E1-14EE-4557-8B8E-A3ACD14FC736}" sibTransId="{AFD2523F-51A4-4155-BDC9-F2103666602E}"/>
    <dgm:cxn modelId="{02E0BD6A-65C5-465A-927F-1AAC262665F8}" type="presOf" srcId="{17614EB2-E373-4F34-8A25-50ECA789A3AD}" destId="{D5EECB67-E1DC-4F3A-9730-03B599C4B161}" srcOrd="0" destOrd="0" presId="urn:microsoft.com/office/officeart/2005/8/layout/vList5"/>
    <dgm:cxn modelId="{E949498B-AFE1-47D1-AC72-870B514760EC}" srcId="{17614EB2-E373-4F34-8A25-50ECA789A3AD}" destId="{85EAAFB5-FF49-4A90-A857-F15DC889CEA2}" srcOrd="1" destOrd="0" parTransId="{4899D0D2-2AF4-41A3-8D6C-0C8A27D7D57D}" sibTransId="{B91C0356-52AB-42AB-8B74-B670CB41671C}"/>
    <dgm:cxn modelId="{871F35A2-DC4F-4C51-8583-628B019C1C71}" type="presOf" srcId="{85EAAFB5-FF49-4A90-A857-F15DC889CEA2}" destId="{93298376-682C-4BAD-A3F7-1CCB22474487}" srcOrd="0" destOrd="0" presId="urn:microsoft.com/office/officeart/2005/8/layout/vList5"/>
    <dgm:cxn modelId="{317C49C0-D6D6-4249-B60B-B2D918D0C8A8}" type="presParOf" srcId="{D5EECB67-E1DC-4F3A-9730-03B599C4B161}" destId="{B0A9BF9F-86C6-45BD-A6F4-0E73564ECE4A}" srcOrd="0" destOrd="0" presId="urn:microsoft.com/office/officeart/2005/8/layout/vList5"/>
    <dgm:cxn modelId="{3D24D20D-90C5-44F3-A5C7-007F9E477AF6}" type="presParOf" srcId="{B0A9BF9F-86C6-45BD-A6F4-0E73564ECE4A}" destId="{D5026546-D59C-4F77-8FC6-B73C7ACDD915}" srcOrd="0" destOrd="0" presId="urn:microsoft.com/office/officeart/2005/8/layout/vList5"/>
    <dgm:cxn modelId="{F8EDDB78-EA1E-4EB6-9811-EDCBCD4D4832}" type="presParOf" srcId="{D5EECB67-E1DC-4F3A-9730-03B599C4B161}" destId="{8A2BE14C-6D70-41AA-B64E-8B4D180627CE}" srcOrd="1" destOrd="0" presId="urn:microsoft.com/office/officeart/2005/8/layout/vList5"/>
    <dgm:cxn modelId="{9E0A4C05-EB73-456D-8680-86361DC743F1}" type="presParOf" srcId="{D5EECB67-E1DC-4F3A-9730-03B599C4B161}" destId="{2CF5422F-F703-4221-9068-ABAF5D276D3F}" srcOrd="2" destOrd="0" presId="urn:microsoft.com/office/officeart/2005/8/layout/vList5"/>
    <dgm:cxn modelId="{3C325B97-600D-4A3E-9EA6-DAE22F3CD682}" type="presParOf" srcId="{2CF5422F-F703-4221-9068-ABAF5D276D3F}" destId="{93298376-682C-4BAD-A3F7-1CCB2247448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AAE6455-ABCA-4EE3-BEA3-A1696A2EBB9D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BE90105-28FF-4E10-96BF-6E2BC189AD39}">
      <dgm:prSet custT="1"/>
      <dgm:spPr/>
      <dgm:t>
        <a:bodyPr/>
        <a:lstStyle/>
        <a:p>
          <a:pPr algn="ctr" rtl="0"/>
          <a:r>
            <a:rPr lang="uk-UA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Сучасні серверні платформи 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HPE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D7FE9-1958-417A-85C2-5A54C5CC4311}" type="parTrans" cxnId="{8A987295-B0E9-4CC3-A58D-C2B5C0EC1339}">
      <dgm:prSet/>
      <dgm:spPr/>
      <dgm:t>
        <a:bodyPr/>
        <a:lstStyle/>
        <a:p>
          <a:endParaRPr lang="ru-RU"/>
        </a:p>
      </dgm:t>
    </dgm:pt>
    <dgm:pt modelId="{F255E79C-4DA1-4515-B4F3-3BD558D27577}" type="sibTrans" cxnId="{8A987295-B0E9-4CC3-A58D-C2B5C0EC1339}">
      <dgm:prSet/>
      <dgm:spPr/>
      <dgm:t>
        <a:bodyPr/>
        <a:lstStyle/>
        <a:p>
          <a:endParaRPr lang="ru-RU"/>
        </a:p>
      </dgm:t>
    </dgm:pt>
    <dgm:pt modelId="{2ED09F7E-389B-4AC7-9668-7661740DB7D5}" type="pres">
      <dgm:prSet presAssocID="{2AAE6455-ABCA-4EE3-BEA3-A1696A2EBB9D}" presName="linear" presStyleCnt="0">
        <dgm:presLayoutVars>
          <dgm:animLvl val="lvl"/>
          <dgm:resizeHandles val="exact"/>
        </dgm:presLayoutVars>
      </dgm:prSet>
      <dgm:spPr/>
    </dgm:pt>
    <dgm:pt modelId="{FAE4934E-3078-48E1-891F-47CBB8C83DEB}" type="pres">
      <dgm:prSet presAssocID="{0BE90105-28FF-4E10-96BF-6E2BC189AD3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4E891A-7BB4-4978-B57D-8D5BF4873E0B}" type="presOf" srcId="{0BE90105-28FF-4E10-96BF-6E2BC189AD39}" destId="{FAE4934E-3078-48E1-891F-47CBB8C83DEB}" srcOrd="0" destOrd="0" presId="urn:microsoft.com/office/officeart/2005/8/layout/vList2"/>
    <dgm:cxn modelId="{8A987295-B0E9-4CC3-A58D-C2B5C0EC1339}" srcId="{2AAE6455-ABCA-4EE3-BEA3-A1696A2EBB9D}" destId="{0BE90105-28FF-4E10-96BF-6E2BC189AD39}" srcOrd="0" destOrd="0" parTransId="{390D7FE9-1958-417A-85C2-5A54C5CC4311}" sibTransId="{F255E79C-4DA1-4515-B4F3-3BD558D27577}"/>
    <dgm:cxn modelId="{A3CFB1B4-DBD0-4F57-87F4-64435978556F}" type="presOf" srcId="{2AAE6455-ABCA-4EE3-BEA3-A1696A2EBB9D}" destId="{2ED09F7E-389B-4AC7-9668-7661740DB7D5}" srcOrd="0" destOrd="0" presId="urn:microsoft.com/office/officeart/2005/8/layout/vList2"/>
    <dgm:cxn modelId="{D2CC005A-A16C-4EE7-9109-1A92F2F4A464}" type="presParOf" srcId="{2ED09F7E-389B-4AC7-9668-7661740DB7D5}" destId="{FAE4934E-3078-48E1-891F-47CBB8C83D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D967820-55F6-4774-B68D-99F13B758822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4A44490-2150-4975-AA96-2224FBCD5729}">
      <dgm:prSet custT="1"/>
      <dgm:spPr/>
      <dgm:t>
        <a:bodyPr/>
        <a:lstStyle/>
        <a:p>
          <a:pPr rtl="0"/>
          <a:r>
            <a:rPr lang="uk-UA" sz="2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Розгортання систем </a:t>
          </a:r>
          <a:r>
            <a:rPr lang="en-US" sz="2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SDN,  </a:t>
          </a:r>
          <a:r>
            <a:rPr lang="uk-UA" sz="2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 віртуалізації та хмарних технологій неможливе без сучасних високоефективних серверних платформ, вивченню яких приділяється дуже велике значення у ході навчального процесу з комп'ютерних наук.  </a:t>
          </a:r>
          <a:endParaRPr lang="ru-RU" sz="2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41C75-BFBA-4DB3-81BD-DC7CDC543BE5}" type="parTrans" cxnId="{FCF69F34-92AF-45AD-85CC-9CD2EB80F837}">
      <dgm:prSet/>
      <dgm:spPr/>
      <dgm:t>
        <a:bodyPr/>
        <a:lstStyle/>
        <a:p>
          <a:endParaRPr lang="ru-RU"/>
        </a:p>
      </dgm:t>
    </dgm:pt>
    <dgm:pt modelId="{D1ADC7BB-B3BD-4769-B1BE-B2EFC63BDD05}" type="sibTrans" cxnId="{FCF69F34-92AF-45AD-85CC-9CD2EB80F837}">
      <dgm:prSet/>
      <dgm:spPr/>
      <dgm:t>
        <a:bodyPr/>
        <a:lstStyle/>
        <a:p>
          <a:endParaRPr lang="ru-RU"/>
        </a:p>
      </dgm:t>
    </dgm:pt>
    <dgm:pt modelId="{010926C3-6BDD-4312-895E-5FC2193A717E}" type="pres">
      <dgm:prSet presAssocID="{4D967820-55F6-4774-B68D-99F13B758822}" presName="Name0" presStyleCnt="0">
        <dgm:presLayoutVars>
          <dgm:dir/>
          <dgm:animLvl val="lvl"/>
          <dgm:resizeHandles val="exact"/>
        </dgm:presLayoutVars>
      </dgm:prSet>
      <dgm:spPr/>
    </dgm:pt>
    <dgm:pt modelId="{9C267B53-08FE-43C9-9235-1A3EE5D6F3EB}" type="pres">
      <dgm:prSet presAssocID="{24A44490-2150-4975-AA96-2224FBCD5729}" presName="linNode" presStyleCnt="0"/>
      <dgm:spPr/>
    </dgm:pt>
    <dgm:pt modelId="{4558831E-4002-486C-8770-D97EE7F10835}" type="pres">
      <dgm:prSet presAssocID="{24A44490-2150-4975-AA96-2224FBCD5729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FCF69F34-92AF-45AD-85CC-9CD2EB80F837}" srcId="{4D967820-55F6-4774-B68D-99F13B758822}" destId="{24A44490-2150-4975-AA96-2224FBCD5729}" srcOrd="0" destOrd="0" parTransId="{38641C75-BFBA-4DB3-81BD-DC7CDC543BE5}" sibTransId="{D1ADC7BB-B3BD-4769-B1BE-B2EFC63BDD05}"/>
    <dgm:cxn modelId="{BE76C5A5-42FC-4FDE-AF91-BBBDFA8A60DC}" type="presOf" srcId="{4D967820-55F6-4774-B68D-99F13B758822}" destId="{010926C3-6BDD-4312-895E-5FC2193A717E}" srcOrd="0" destOrd="0" presId="urn:microsoft.com/office/officeart/2005/8/layout/vList5"/>
    <dgm:cxn modelId="{524D90D3-D537-42DB-B9F1-346E29C23697}" type="presOf" srcId="{24A44490-2150-4975-AA96-2224FBCD5729}" destId="{4558831E-4002-486C-8770-D97EE7F10835}" srcOrd="0" destOrd="0" presId="urn:microsoft.com/office/officeart/2005/8/layout/vList5"/>
    <dgm:cxn modelId="{5D182E68-0092-42D4-A058-8D2C382D58F2}" type="presParOf" srcId="{010926C3-6BDD-4312-895E-5FC2193A717E}" destId="{9C267B53-08FE-43C9-9235-1A3EE5D6F3EB}" srcOrd="0" destOrd="0" presId="urn:microsoft.com/office/officeart/2005/8/layout/vList5"/>
    <dgm:cxn modelId="{8BE6B222-FD73-48FE-8538-9E8F0F682F6D}" type="presParOf" srcId="{9C267B53-08FE-43C9-9235-1A3EE5D6F3EB}" destId="{4558831E-4002-486C-8770-D97EE7F1083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2F07B67-2FDC-4AD5-AA04-BA2B6822D416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AA214A5-2268-43BD-805E-8699DD8EBD87}">
      <dgm:prSet custT="1"/>
      <dgm:spPr/>
      <dgm:t>
        <a:bodyPr/>
        <a:lstStyle/>
        <a:p>
          <a:pPr rtl="0"/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Класичні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гіперконвергентні</a:t>
          </a:r>
          <a:r>
            <a: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dHCI</a:t>
          </a:r>
          <a:r>
            <a: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5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тають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все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популярними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побудови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ІТ-платформ корпоративного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завдяки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своїм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сильним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сторонам: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простоті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реалізації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концепцій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гібридної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хмари та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гібридних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ІТ, а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можливості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поступового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масштабування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разом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зростанням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навантаження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користувача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B378140-CAEE-49AD-8E2F-E4526A94DC8A}" type="parTrans" cxnId="{07133E69-AF82-4E1E-9804-783B18D15BAF}">
      <dgm:prSet/>
      <dgm:spPr/>
      <dgm:t>
        <a:bodyPr/>
        <a:lstStyle/>
        <a:p>
          <a:endParaRPr lang="ru-RU"/>
        </a:p>
      </dgm:t>
    </dgm:pt>
    <dgm:pt modelId="{AD50EE97-1FF7-4678-BAE0-8191CF5F4910}" type="sibTrans" cxnId="{07133E69-AF82-4E1E-9804-783B18D15BAF}">
      <dgm:prSet/>
      <dgm:spPr/>
      <dgm:t>
        <a:bodyPr/>
        <a:lstStyle/>
        <a:p>
          <a:endParaRPr lang="ru-RU"/>
        </a:p>
      </dgm:t>
    </dgm:pt>
    <dgm:pt modelId="{84D1FF66-7311-4085-8FE5-D6AF85873368}" type="pres">
      <dgm:prSet presAssocID="{E2F07B67-2FDC-4AD5-AA04-BA2B6822D416}" presName="Name0" presStyleCnt="0">
        <dgm:presLayoutVars>
          <dgm:dir/>
          <dgm:animLvl val="lvl"/>
          <dgm:resizeHandles val="exact"/>
        </dgm:presLayoutVars>
      </dgm:prSet>
      <dgm:spPr/>
    </dgm:pt>
    <dgm:pt modelId="{6FC5382A-0701-4CF0-BEFF-BB464AB801FC}" type="pres">
      <dgm:prSet presAssocID="{3AA214A5-2268-43BD-805E-8699DD8EBD87}" presName="linNode" presStyleCnt="0"/>
      <dgm:spPr/>
    </dgm:pt>
    <dgm:pt modelId="{B807C797-DBC6-48A9-AEEC-FE4EF25005FA}" type="pres">
      <dgm:prSet presAssocID="{3AA214A5-2268-43BD-805E-8699DD8EBD87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3190AC34-ED00-4CFE-9DCE-17093D57B1DC}" type="presOf" srcId="{3AA214A5-2268-43BD-805E-8699DD8EBD87}" destId="{B807C797-DBC6-48A9-AEEC-FE4EF25005FA}" srcOrd="0" destOrd="0" presId="urn:microsoft.com/office/officeart/2005/8/layout/vList5"/>
    <dgm:cxn modelId="{07133E69-AF82-4E1E-9804-783B18D15BAF}" srcId="{E2F07B67-2FDC-4AD5-AA04-BA2B6822D416}" destId="{3AA214A5-2268-43BD-805E-8699DD8EBD87}" srcOrd="0" destOrd="0" parTransId="{CB378140-CAEE-49AD-8E2F-E4526A94DC8A}" sibTransId="{AD50EE97-1FF7-4678-BAE0-8191CF5F4910}"/>
    <dgm:cxn modelId="{D97E0072-5B7C-4471-9AAB-675153A245F5}" type="presOf" srcId="{E2F07B67-2FDC-4AD5-AA04-BA2B6822D416}" destId="{84D1FF66-7311-4085-8FE5-D6AF85873368}" srcOrd="0" destOrd="0" presId="urn:microsoft.com/office/officeart/2005/8/layout/vList5"/>
    <dgm:cxn modelId="{D211F13F-561B-449C-BA85-13EF655FB97C}" type="presParOf" srcId="{84D1FF66-7311-4085-8FE5-D6AF85873368}" destId="{6FC5382A-0701-4CF0-BEFF-BB464AB801FC}" srcOrd="0" destOrd="0" presId="urn:microsoft.com/office/officeart/2005/8/layout/vList5"/>
    <dgm:cxn modelId="{273E9D6A-123B-43E6-B4EB-0B13278F0335}" type="presParOf" srcId="{6FC5382A-0701-4CF0-BEFF-BB464AB801FC}" destId="{B807C797-DBC6-48A9-AEEC-FE4EF25005F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AE6455-ABCA-4EE3-BEA3-A1696A2EBB9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E90105-28FF-4E10-96BF-6E2BC189AD39}">
      <dgm:prSet custT="1"/>
      <dgm:spPr/>
      <dgm:t>
        <a:bodyPr/>
        <a:lstStyle/>
        <a:p>
          <a:pPr algn="ctr" rtl="0"/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Апаратна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платформа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побудови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сучасного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ЦОД</a:t>
          </a:r>
        </a:p>
      </dgm:t>
    </dgm:pt>
    <dgm:pt modelId="{390D7FE9-1958-417A-85C2-5A54C5CC4311}" type="parTrans" cxnId="{8A987295-B0E9-4CC3-A58D-C2B5C0EC1339}">
      <dgm:prSet/>
      <dgm:spPr/>
      <dgm:t>
        <a:bodyPr/>
        <a:lstStyle/>
        <a:p>
          <a:endParaRPr lang="ru-RU"/>
        </a:p>
      </dgm:t>
    </dgm:pt>
    <dgm:pt modelId="{F255E79C-4DA1-4515-B4F3-3BD558D27577}" type="sibTrans" cxnId="{8A987295-B0E9-4CC3-A58D-C2B5C0EC1339}">
      <dgm:prSet/>
      <dgm:spPr/>
      <dgm:t>
        <a:bodyPr/>
        <a:lstStyle/>
        <a:p>
          <a:endParaRPr lang="ru-RU"/>
        </a:p>
      </dgm:t>
    </dgm:pt>
    <dgm:pt modelId="{2ED09F7E-389B-4AC7-9668-7661740DB7D5}" type="pres">
      <dgm:prSet presAssocID="{2AAE6455-ABCA-4EE3-BEA3-A1696A2EBB9D}" presName="linear" presStyleCnt="0">
        <dgm:presLayoutVars>
          <dgm:animLvl val="lvl"/>
          <dgm:resizeHandles val="exact"/>
        </dgm:presLayoutVars>
      </dgm:prSet>
      <dgm:spPr/>
    </dgm:pt>
    <dgm:pt modelId="{FAE4934E-3078-48E1-891F-47CBB8C83DEB}" type="pres">
      <dgm:prSet presAssocID="{0BE90105-28FF-4E10-96BF-6E2BC189AD39}" presName="parentText" presStyleLbl="node1" presStyleIdx="0" presStyleCnt="1" custScaleY="321073" custLinFactNeighborY="-11575">
        <dgm:presLayoutVars>
          <dgm:chMax val="0"/>
          <dgm:bulletEnabled val="1"/>
        </dgm:presLayoutVars>
      </dgm:prSet>
      <dgm:spPr/>
    </dgm:pt>
  </dgm:ptLst>
  <dgm:cxnLst>
    <dgm:cxn modelId="{5F4E891A-7BB4-4978-B57D-8D5BF4873E0B}" type="presOf" srcId="{0BE90105-28FF-4E10-96BF-6E2BC189AD39}" destId="{FAE4934E-3078-48E1-891F-47CBB8C83DEB}" srcOrd="0" destOrd="0" presId="urn:microsoft.com/office/officeart/2005/8/layout/vList2"/>
    <dgm:cxn modelId="{8A987295-B0E9-4CC3-A58D-C2B5C0EC1339}" srcId="{2AAE6455-ABCA-4EE3-BEA3-A1696A2EBB9D}" destId="{0BE90105-28FF-4E10-96BF-6E2BC189AD39}" srcOrd="0" destOrd="0" parTransId="{390D7FE9-1958-417A-85C2-5A54C5CC4311}" sibTransId="{F255E79C-4DA1-4515-B4F3-3BD558D27577}"/>
    <dgm:cxn modelId="{A3CFB1B4-DBD0-4F57-87F4-64435978556F}" type="presOf" srcId="{2AAE6455-ABCA-4EE3-BEA3-A1696A2EBB9D}" destId="{2ED09F7E-389B-4AC7-9668-7661740DB7D5}" srcOrd="0" destOrd="0" presId="urn:microsoft.com/office/officeart/2005/8/layout/vList2"/>
    <dgm:cxn modelId="{D2CC005A-A16C-4EE7-9109-1A92F2F4A464}" type="presParOf" srcId="{2ED09F7E-389B-4AC7-9668-7661740DB7D5}" destId="{FAE4934E-3078-48E1-891F-47CBB8C83D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A76C56B-C7DC-4A49-97D2-7DBED23C6A87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C288B4D-F49A-4722-991E-89BD09260602}">
      <dgm:prSet/>
      <dgm:spPr/>
      <dgm:t>
        <a:bodyPr/>
        <a:lstStyle/>
        <a:p>
          <a:pPr rtl="0"/>
          <a:r>
            <a:rPr lang="ru-RU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Лінійка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DL (Density Line)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компактні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сервери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стійковому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підвищеною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щільністю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монтажу та максимально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інтегрованими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компонентами.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Орієнтовані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працювати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складі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комплексних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інтеграці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ї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компонентами ЦОД.</a:t>
          </a:r>
        </a:p>
      </dgm:t>
    </dgm:pt>
    <dgm:pt modelId="{81948615-EB72-4E61-9737-2E7B51CEBA04}" type="parTrans" cxnId="{E3F2667B-CADA-4478-A538-0FDCF9A2826C}">
      <dgm:prSet/>
      <dgm:spPr/>
      <dgm:t>
        <a:bodyPr/>
        <a:lstStyle/>
        <a:p>
          <a:endParaRPr lang="ru-RU"/>
        </a:p>
      </dgm:t>
    </dgm:pt>
    <dgm:pt modelId="{8629F8CA-D871-4F9C-A970-EE788724144D}" type="sibTrans" cxnId="{E3F2667B-CADA-4478-A538-0FDCF9A2826C}">
      <dgm:prSet/>
      <dgm:spPr/>
      <dgm:t>
        <a:bodyPr/>
        <a:lstStyle/>
        <a:p>
          <a:endParaRPr lang="ru-RU"/>
        </a:p>
      </dgm:t>
    </dgm:pt>
    <dgm:pt modelId="{E4DA502E-67C3-419C-9AE6-8EB82E5D2C1F}" type="pres">
      <dgm:prSet presAssocID="{6A76C56B-C7DC-4A49-97D2-7DBED23C6A87}" presName="Name0" presStyleCnt="0">
        <dgm:presLayoutVars>
          <dgm:dir/>
          <dgm:animLvl val="lvl"/>
          <dgm:resizeHandles val="exact"/>
        </dgm:presLayoutVars>
      </dgm:prSet>
      <dgm:spPr/>
    </dgm:pt>
    <dgm:pt modelId="{A7903F06-57B2-401F-ADF1-DD6EDFCBF7BA}" type="pres">
      <dgm:prSet presAssocID="{BC288B4D-F49A-4722-991E-89BD09260602}" presName="linNode" presStyleCnt="0"/>
      <dgm:spPr/>
    </dgm:pt>
    <dgm:pt modelId="{D42F46E7-7D92-447D-9A6A-58D56D991561}" type="pres">
      <dgm:prSet presAssocID="{BC288B4D-F49A-4722-991E-89BD09260602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EFA3774E-D96E-4E28-8A6B-783EF6B8F72A}" type="presOf" srcId="{6A76C56B-C7DC-4A49-97D2-7DBED23C6A87}" destId="{E4DA502E-67C3-419C-9AE6-8EB82E5D2C1F}" srcOrd="0" destOrd="0" presId="urn:microsoft.com/office/officeart/2005/8/layout/vList5"/>
    <dgm:cxn modelId="{E3F2667B-CADA-4478-A538-0FDCF9A2826C}" srcId="{6A76C56B-C7DC-4A49-97D2-7DBED23C6A87}" destId="{BC288B4D-F49A-4722-991E-89BD09260602}" srcOrd="0" destOrd="0" parTransId="{81948615-EB72-4E61-9737-2E7B51CEBA04}" sibTransId="{8629F8CA-D871-4F9C-A970-EE788724144D}"/>
    <dgm:cxn modelId="{F7A1B8AE-A899-4D04-8520-7B31041FF79B}" type="presOf" srcId="{BC288B4D-F49A-4722-991E-89BD09260602}" destId="{D42F46E7-7D92-447D-9A6A-58D56D991561}" srcOrd="0" destOrd="0" presId="urn:microsoft.com/office/officeart/2005/8/layout/vList5"/>
    <dgm:cxn modelId="{F423E2B1-E04E-499E-ABD6-16EB429F0252}" type="presParOf" srcId="{E4DA502E-67C3-419C-9AE6-8EB82E5D2C1F}" destId="{A7903F06-57B2-401F-ADF1-DD6EDFCBF7BA}" srcOrd="0" destOrd="0" presId="urn:microsoft.com/office/officeart/2005/8/layout/vList5"/>
    <dgm:cxn modelId="{3228ECF4-3CD2-4FAE-8914-735C4E9D93A0}" type="presParOf" srcId="{A7903F06-57B2-401F-ADF1-DD6EDFCBF7BA}" destId="{D42F46E7-7D92-447D-9A6A-58D56D99156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1B2FC4E-3756-4F68-954D-8CE11A4F0E53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E32DF4F-3BFA-4137-98A2-5867ED34540E}">
      <dgm:prSet/>
      <dgm:spPr/>
      <dgm:t>
        <a:bodyPr/>
        <a:lstStyle/>
        <a:p>
          <a:pPr rtl="0"/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HPE Synergy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платформа, яка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спроектована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спеціально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оптимізації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традиційних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швидкого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конфігурацій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програмно-апаратних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платформ,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оптимізованих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конкретні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904B3D2E-8533-432E-887B-69C0168FB910}" type="parTrans" cxnId="{7D799574-9524-4D8C-9F0F-FF628B8398DE}">
      <dgm:prSet/>
      <dgm:spPr/>
      <dgm:t>
        <a:bodyPr/>
        <a:lstStyle/>
        <a:p>
          <a:endParaRPr lang="ru-RU"/>
        </a:p>
      </dgm:t>
    </dgm:pt>
    <dgm:pt modelId="{DD15EA4F-9773-4B8F-924A-CA8887996341}" type="sibTrans" cxnId="{7D799574-9524-4D8C-9F0F-FF628B8398DE}">
      <dgm:prSet/>
      <dgm:spPr/>
      <dgm:t>
        <a:bodyPr/>
        <a:lstStyle/>
        <a:p>
          <a:endParaRPr lang="ru-RU"/>
        </a:p>
      </dgm:t>
    </dgm:pt>
    <dgm:pt modelId="{245C9068-64A6-4868-B02E-0C8379BC4992}" type="pres">
      <dgm:prSet presAssocID="{61B2FC4E-3756-4F68-954D-8CE11A4F0E53}" presName="Name0" presStyleCnt="0">
        <dgm:presLayoutVars>
          <dgm:dir/>
          <dgm:animLvl val="lvl"/>
          <dgm:resizeHandles val="exact"/>
        </dgm:presLayoutVars>
      </dgm:prSet>
      <dgm:spPr/>
    </dgm:pt>
    <dgm:pt modelId="{E3E93E50-BAD3-4F12-8038-9F2D20937A00}" type="pres">
      <dgm:prSet presAssocID="{CE32DF4F-3BFA-4137-98A2-5867ED34540E}" presName="linNode" presStyleCnt="0"/>
      <dgm:spPr/>
    </dgm:pt>
    <dgm:pt modelId="{53E377DF-B48F-4887-80C2-63D6D6CB6B59}" type="pres">
      <dgm:prSet presAssocID="{CE32DF4F-3BFA-4137-98A2-5867ED34540E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55E0D364-9645-447C-B8F2-CF470634ACEC}" type="presOf" srcId="{CE32DF4F-3BFA-4137-98A2-5867ED34540E}" destId="{53E377DF-B48F-4887-80C2-63D6D6CB6B59}" srcOrd="0" destOrd="0" presId="urn:microsoft.com/office/officeart/2005/8/layout/vList5"/>
    <dgm:cxn modelId="{B995CA6F-783F-48E4-BDDA-571A0FDC0E0E}" type="presOf" srcId="{61B2FC4E-3756-4F68-954D-8CE11A4F0E53}" destId="{245C9068-64A6-4868-B02E-0C8379BC4992}" srcOrd="0" destOrd="0" presId="urn:microsoft.com/office/officeart/2005/8/layout/vList5"/>
    <dgm:cxn modelId="{7D799574-9524-4D8C-9F0F-FF628B8398DE}" srcId="{61B2FC4E-3756-4F68-954D-8CE11A4F0E53}" destId="{CE32DF4F-3BFA-4137-98A2-5867ED34540E}" srcOrd="0" destOrd="0" parTransId="{904B3D2E-8533-432E-887B-69C0168FB910}" sibTransId="{DD15EA4F-9773-4B8F-924A-CA8887996341}"/>
    <dgm:cxn modelId="{7B1484D2-9384-4614-9C87-BBE38AA10496}" type="presParOf" srcId="{245C9068-64A6-4868-B02E-0C8379BC4992}" destId="{E3E93E50-BAD3-4F12-8038-9F2D20937A00}" srcOrd="0" destOrd="0" presId="urn:microsoft.com/office/officeart/2005/8/layout/vList5"/>
    <dgm:cxn modelId="{6E041FE6-A8EC-4478-B8A7-60D72C449C2D}" type="presParOf" srcId="{E3E93E50-BAD3-4F12-8038-9F2D20937A00}" destId="{53E377DF-B48F-4887-80C2-63D6D6CB6B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AAE6455-ABCA-4EE3-BEA3-A1696A2EBB9D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E90105-28FF-4E10-96BF-6E2BC189AD39}">
      <dgm:prSet custT="1"/>
      <dgm:spPr/>
      <dgm:t>
        <a:bodyPr/>
        <a:lstStyle/>
        <a:p>
          <a:pPr algn="ctr" rtl="0"/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програмування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Java</a:t>
          </a:r>
          <a:r>
            <a:rPr lang="uk-UA" sz="3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Python</a:t>
          </a:r>
          <a:r>
            <a:rPr lang="uk-UA" sz="3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для системної інтеграції та управління </a:t>
          </a:r>
          <a:r>
            <a:rPr lang="ru-RU" sz="3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90D7FE9-1958-417A-85C2-5A54C5CC4311}" type="parTrans" cxnId="{8A987295-B0E9-4CC3-A58D-C2B5C0EC1339}">
      <dgm:prSet/>
      <dgm:spPr/>
      <dgm:t>
        <a:bodyPr/>
        <a:lstStyle/>
        <a:p>
          <a:endParaRPr lang="ru-RU"/>
        </a:p>
      </dgm:t>
    </dgm:pt>
    <dgm:pt modelId="{F255E79C-4DA1-4515-B4F3-3BD558D27577}" type="sibTrans" cxnId="{8A987295-B0E9-4CC3-A58D-C2B5C0EC1339}">
      <dgm:prSet/>
      <dgm:spPr/>
      <dgm:t>
        <a:bodyPr/>
        <a:lstStyle/>
        <a:p>
          <a:endParaRPr lang="ru-RU"/>
        </a:p>
      </dgm:t>
    </dgm:pt>
    <dgm:pt modelId="{2ED09F7E-389B-4AC7-9668-7661740DB7D5}" type="pres">
      <dgm:prSet presAssocID="{2AAE6455-ABCA-4EE3-BEA3-A1696A2EBB9D}" presName="linear" presStyleCnt="0">
        <dgm:presLayoutVars>
          <dgm:animLvl val="lvl"/>
          <dgm:resizeHandles val="exact"/>
        </dgm:presLayoutVars>
      </dgm:prSet>
      <dgm:spPr/>
    </dgm:pt>
    <dgm:pt modelId="{FAE4934E-3078-48E1-891F-47CBB8C83DEB}" type="pres">
      <dgm:prSet presAssocID="{0BE90105-28FF-4E10-96BF-6E2BC189AD39}" presName="parentText" presStyleLbl="node1" presStyleIdx="0" presStyleCnt="1" custScaleY="262711">
        <dgm:presLayoutVars>
          <dgm:chMax val="0"/>
          <dgm:bulletEnabled val="1"/>
        </dgm:presLayoutVars>
      </dgm:prSet>
      <dgm:spPr/>
    </dgm:pt>
  </dgm:ptLst>
  <dgm:cxnLst>
    <dgm:cxn modelId="{5F4E891A-7BB4-4978-B57D-8D5BF4873E0B}" type="presOf" srcId="{0BE90105-28FF-4E10-96BF-6E2BC189AD39}" destId="{FAE4934E-3078-48E1-891F-47CBB8C83DEB}" srcOrd="0" destOrd="0" presId="urn:microsoft.com/office/officeart/2005/8/layout/vList2"/>
    <dgm:cxn modelId="{8A987295-B0E9-4CC3-A58D-C2B5C0EC1339}" srcId="{2AAE6455-ABCA-4EE3-BEA3-A1696A2EBB9D}" destId="{0BE90105-28FF-4E10-96BF-6E2BC189AD39}" srcOrd="0" destOrd="0" parTransId="{390D7FE9-1958-417A-85C2-5A54C5CC4311}" sibTransId="{F255E79C-4DA1-4515-B4F3-3BD558D27577}"/>
    <dgm:cxn modelId="{A3CFB1B4-DBD0-4F57-87F4-64435978556F}" type="presOf" srcId="{2AAE6455-ABCA-4EE3-BEA3-A1696A2EBB9D}" destId="{2ED09F7E-389B-4AC7-9668-7661740DB7D5}" srcOrd="0" destOrd="0" presId="urn:microsoft.com/office/officeart/2005/8/layout/vList2"/>
    <dgm:cxn modelId="{D2CC005A-A16C-4EE7-9109-1A92F2F4A464}" type="presParOf" srcId="{2ED09F7E-389B-4AC7-9668-7661740DB7D5}" destId="{FAE4934E-3078-48E1-891F-47CBB8C83D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D967820-55F6-4774-B68D-99F13B758822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4A44490-2150-4975-AA96-2224FBCD5729}">
      <dgm:prSet/>
      <dgm:spPr/>
      <dgm:t>
        <a:bodyPr/>
        <a:lstStyle/>
        <a:p>
          <a:pPr rtl="0"/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Контролер </a:t>
          </a:r>
          <a:r>
            <a:rPr lang="ru-RU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програмно-визначених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мереж 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SDN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хмарна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платформа 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OpenStack </a:t>
          </a:r>
          <a:r>
            <a: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 п</a:t>
          </a:r>
          <a:r>
            <a:rPr 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латформами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відкритим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кодом, </a:t>
          </a:r>
          <a:r>
            <a:rPr 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розроблені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мові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програмування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Java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не </a:t>
          </a:r>
          <a:r>
            <a:rPr 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пов'язані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технологією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дорожньою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картою одного </a:t>
          </a:r>
          <a:r>
            <a:rPr 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вендор</a:t>
          </a:r>
          <a:r>
            <a: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 Вони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використовують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RESTful API 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uk-UA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скріпти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 на мові програмування </a:t>
          </a:r>
          <a:r>
            <a:rPr lang="en-US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Python</a:t>
          </a:r>
          <a:r>
            <a:rPr lang="uk-UA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для взаємодії з програмами та їх додатками. У зв'язку з цим, підготовка студентів з цих мов програмування надає їм широкі можливості щодо  </a:t>
          </a:r>
          <a:r>
            <a:rPr lang="uk-UA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системної інтеграції та управління ІТ-системами.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41C75-BFBA-4DB3-81BD-DC7CDC543BE5}" type="parTrans" cxnId="{FCF69F34-92AF-45AD-85CC-9CD2EB80F837}">
      <dgm:prSet/>
      <dgm:spPr/>
      <dgm:t>
        <a:bodyPr/>
        <a:lstStyle/>
        <a:p>
          <a:endParaRPr lang="ru-RU"/>
        </a:p>
      </dgm:t>
    </dgm:pt>
    <dgm:pt modelId="{D1ADC7BB-B3BD-4769-B1BE-B2EFC63BDD05}" type="sibTrans" cxnId="{FCF69F34-92AF-45AD-85CC-9CD2EB80F837}">
      <dgm:prSet/>
      <dgm:spPr/>
      <dgm:t>
        <a:bodyPr/>
        <a:lstStyle/>
        <a:p>
          <a:endParaRPr lang="ru-RU"/>
        </a:p>
      </dgm:t>
    </dgm:pt>
    <dgm:pt modelId="{010926C3-6BDD-4312-895E-5FC2193A717E}" type="pres">
      <dgm:prSet presAssocID="{4D967820-55F6-4774-B68D-99F13B758822}" presName="Name0" presStyleCnt="0">
        <dgm:presLayoutVars>
          <dgm:dir/>
          <dgm:animLvl val="lvl"/>
          <dgm:resizeHandles val="exact"/>
        </dgm:presLayoutVars>
      </dgm:prSet>
      <dgm:spPr/>
    </dgm:pt>
    <dgm:pt modelId="{9C267B53-08FE-43C9-9235-1A3EE5D6F3EB}" type="pres">
      <dgm:prSet presAssocID="{24A44490-2150-4975-AA96-2224FBCD5729}" presName="linNode" presStyleCnt="0"/>
      <dgm:spPr/>
    </dgm:pt>
    <dgm:pt modelId="{4558831E-4002-486C-8770-D97EE7F10835}" type="pres">
      <dgm:prSet presAssocID="{24A44490-2150-4975-AA96-2224FBCD5729}" presName="parentText" presStyleLbl="node1" presStyleIdx="0" presStyleCnt="1" custScaleX="277778" custLinFactNeighborY="-755">
        <dgm:presLayoutVars>
          <dgm:chMax val="1"/>
          <dgm:bulletEnabled val="1"/>
        </dgm:presLayoutVars>
      </dgm:prSet>
      <dgm:spPr/>
    </dgm:pt>
  </dgm:ptLst>
  <dgm:cxnLst>
    <dgm:cxn modelId="{FCF69F34-92AF-45AD-85CC-9CD2EB80F837}" srcId="{4D967820-55F6-4774-B68D-99F13B758822}" destId="{24A44490-2150-4975-AA96-2224FBCD5729}" srcOrd="0" destOrd="0" parTransId="{38641C75-BFBA-4DB3-81BD-DC7CDC543BE5}" sibTransId="{D1ADC7BB-B3BD-4769-B1BE-B2EFC63BDD05}"/>
    <dgm:cxn modelId="{BE76C5A5-42FC-4FDE-AF91-BBBDFA8A60DC}" type="presOf" srcId="{4D967820-55F6-4774-B68D-99F13B758822}" destId="{010926C3-6BDD-4312-895E-5FC2193A717E}" srcOrd="0" destOrd="0" presId="urn:microsoft.com/office/officeart/2005/8/layout/vList5"/>
    <dgm:cxn modelId="{524D90D3-D537-42DB-B9F1-346E29C23697}" type="presOf" srcId="{24A44490-2150-4975-AA96-2224FBCD5729}" destId="{4558831E-4002-486C-8770-D97EE7F10835}" srcOrd="0" destOrd="0" presId="urn:microsoft.com/office/officeart/2005/8/layout/vList5"/>
    <dgm:cxn modelId="{5D182E68-0092-42D4-A058-8D2C382D58F2}" type="presParOf" srcId="{010926C3-6BDD-4312-895E-5FC2193A717E}" destId="{9C267B53-08FE-43C9-9235-1A3EE5D6F3EB}" srcOrd="0" destOrd="0" presId="urn:microsoft.com/office/officeart/2005/8/layout/vList5"/>
    <dgm:cxn modelId="{8BE6B222-FD73-48FE-8538-9E8F0F682F6D}" type="presParOf" srcId="{9C267B53-08FE-43C9-9235-1A3EE5D6F3EB}" destId="{4558831E-4002-486C-8770-D97EE7F1083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AFABB95-8B79-4489-9E66-1EA8DD5EDA51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9A01D48-91BD-4631-9BF1-A5F97E16593A}">
      <dgm:prSet/>
      <dgm:spPr/>
      <dgm:t>
        <a:bodyPr/>
        <a:lstStyle/>
        <a:p>
          <a:pPr rtl="0"/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Відсутнє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блокування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вендора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 доступу  до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багатої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пропонує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вибір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41F64ED-23C7-4ADE-B326-CFB13560AABE}" type="parTrans" cxnId="{77D887ED-641D-4547-B26E-F3B98897B030}">
      <dgm:prSet/>
      <dgm:spPr/>
      <dgm:t>
        <a:bodyPr/>
        <a:lstStyle/>
        <a:p>
          <a:endParaRPr lang="ru-RU"/>
        </a:p>
      </dgm:t>
    </dgm:pt>
    <dgm:pt modelId="{F52564CA-AD6F-4EB9-BF29-56E5684B2B58}" type="sibTrans" cxnId="{77D887ED-641D-4547-B26E-F3B98897B030}">
      <dgm:prSet/>
      <dgm:spPr/>
      <dgm:t>
        <a:bodyPr/>
        <a:lstStyle/>
        <a:p>
          <a:endParaRPr lang="ru-RU"/>
        </a:p>
      </dgm:t>
    </dgm:pt>
    <dgm:pt modelId="{865B977B-D390-4C0E-86C2-F3AEE129C7A9}">
      <dgm:prSet/>
      <dgm:spPr/>
      <dgm:t>
        <a:bodyPr/>
        <a:lstStyle/>
        <a:p>
          <a:pPr rtl="0"/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Прозорість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дорожньої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карти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проекту та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942AB4A0-344F-412D-89E7-1FE482CF06D4}" type="parTrans" cxnId="{858D2DB7-0C6E-4456-9502-3736A07F0DE3}">
      <dgm:prSet/>
      <dgm:spPr/>
      <dgm:t>
        <a:bodyPr/>
        <a:lstStyle/>
        <a:p>
          <a:endParaRPr lang="ru-RU"/>
        </a:p>
      </dgm:t>
    </dgm:pt>
    <dgm:pt modelId="{51522289-1E4E-474C-9BDB-55EB9A73B2BB}" type="sibTrans" cxnId="{858D2DB7-0C6E-4456-9502-3736A07F0DE3}">
      <dgm:prSet/>
      <dgm:spPr/>
      <dgm:t>
        <a:bodyPr/>
        <a:lstStyle/>
        <a:p>
          <a:endParaRPr lang="ru-RU"/>
        </a:p>
      </dgm:t>
    </dgm:pt>
    <dgm:pt modelId="{3FB4A04A-709D-4FBE-AA11-37953BEC418A}">
      <dgm:prSet/>
      <dgm:spPr/>
      <dgm:t>
        <a:bodyPr/>
        <a:lstStyle/>
        <a:p>
          <a:pPr rtl="0"/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Легша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міграція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традиційних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Центрів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обробки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хмарних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</a:t>
          </a:r>
          <a:r>
            <a:rPr lang="ru-RU" dirty="0"/>
            <a:t>.</a:t>
          </a:r>
        </a:p>
      </dgm:t>
    </dgm:pt>
    <dgm:pt modelId="{8CE8A5F5-45CE-4ACB-9F36-86F624351533}" type="parTrans" cxnId="{13F907A6-B37F-44C8-BEE0-BA7B130A2C56}">
      <dgm:prSet/>
      <dgm:spPr/>
      <dgm:t>
        <a:bodyPr/>
        <a:lstStyle/>
        <a:p>
          <a:endParaRPr lang="ru-RU"/>
        </a:p>
      </dgm:t>
    </dgm:pt>
    <dgm:pt modelId="{F807EAEB-6D0C-4885-ACD4-4C811A35A822}" type="sibTrans" cxnId="{13F907A6-B37F-44C8-BEE0-BA7B130A2C56}">
      <dgm:prSet/>
      <dgm:spPr/>
      <dgm:t>
        <a:bodyPr/>
        <a:lstStyle/>
        <a:p>
          <a:endParaRPr lang="ru-RU"/>
        </a:p>
      </dgm:t>
    </dgm:pt>
    <dgm:pt modelId="{DE0D1EBA-4345-487B-B383-56D435656AAC}">
      <dgm:prSet/>
      <dgm:spPr/>
      <dgm:t>
        <a:bodyPr/>
        <a:lstStyle/>
        <a:p>
          <a:pPr rtl="0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Короткий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розробки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усуваючи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домовлятися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ліцензійні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угоди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виділяти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інженерний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час та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виправлень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3496001-9495-4513-8B58-79031DF541F9}" type="parTrans" cxnId="{3C4D7BD6-8FDB-4A81-805B-3279F8BF4AF5}">
      <dgm:prSet/>
      <dgm:spPr/>
      <dgm:t>
        <a:bodyPr/>
        <a:lstStyle/>
        <a:p>
          <a:endParaRPr lang="ru-RU"/>
        </a:p>
      </dgm:t>
    </dgm:pt>
    <dgm:pt modelId="{09B68121-BED0-4F11-8206-78E41B6DC69E}" type="sibTrans" cxnId="{3C4D7BD6-8FDB-4A81-805B-3279F8BF4AF5}">
      <dgm:prSet/>
      <dgm:spPr/>
      <dgm:t>
        <a:bodyPr/>
        <a:lstStyle/>
        <a:p>
          <a:endParaRPr lang="ru-RU"/>
        </a:p>
      </dgm:t>
    </dgm:pt>
    <dgm:pt modelId="{505AE4EC-213A-43F1-9A46-20384D28C1E2}">
      <dgm:prSet/>
      <dgm:spPr/>
      <dgm:t>
        <a:bodyPr/>
        <a:lstStyle/>
        <a:p>
          <a:pPr rtl="0"/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Швидка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завдяки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експертним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внескам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предметних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питань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випадках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9623AC6-9BA9-4F9B-BC6B-2D9035BBC3E7}" type="parTrans" cxnId="{0D9824A7-496A-4F57-AFC7-B684FEB20CBD}">
      <dgm:prSet/>
      <dgm:spPr/>
      <dgm:t>
        <a:bodyPr/>
        <a:lstStyle/>
        <a:p>
          <a:endParaRPr lang="ru-RU"/>
        </a:p>
      </dgm:t>
    </dgm:pt>
    <dgm:pt modelId="{898E2FB0-29C3-4B8F-8D1A-711011DADCAE}" type="sibTrans" cxnId="{0D9824A7-496A-4F57-AFC7-B684FEB20CBD}">
      <dgm:prSet/>
      <dgm:spPr/>
      <dgm:t>
        <a:bodyPr/>
        <a:lstStyle/>
        <a:p>
          <a:endParaRPr lang="ru-RU"/>
        </a:p>
      </dgm:t>
    </dgm:pt>
    <dgm:pt modelId="{D2B38C75-A097-4C3C-B4AE-BA7B85E39C45}" type="pres">
      <dgm:prSet presAssocID="{2AFABB95-8B79-4489-9E66-1EA8DD5EDA51}" presName="Name0" presStyleCnt="0">
        <dgm:presLayoutVars>
          <dgm:dir/>
          <dgm:animLvl val="lvl"/>
          <dgm:resizeHandles val="exact"/>
        </dgm:presLayoutVars>
      </dgm:prSet>
      <dgm:spPr/>
    </dgm:pt>
    <dgm:pt modelId="{819A98DD-181F-4131-986D-2A1A054E4C4A}" type="pres">
      <dgm:prSet presAssocID="{99A01D48-91BD-4631-9BF1-A5F97E16593A}" presName="linNode" presStyleCnt="0"/>
      <dgm:spPr/>
    </dgm:pt>
    <dgm:pt modelId="{B8D8ED2A-4BE5-4D4C-A614-28D112A7FAFA}" type="pres">
      <dgm:prSet presAssocID="{99A01D48-91BD-4631-9BF1-A5F97E16593A}" presName="parentText" presStyleLbl="node1" presStyleIdx="0" presStyleCnt="5" custScaleX="277778">
        <dgm:presLayoutVars>
          <dgm:chMax val="1"/>
          <dgm:bulletEnabled val="1"/>
        </dgm:presLayoutVars>
      </dgm:prSet>
      <dgm:spPr/>
    </dgm:pt>
    <dgm:pt modelId="{75B9E2C3-E1E6-472B-9BB8-8AF7A71A9640}" type="pres">
      <dgm:prSet presAssocID="{F52564CA-AD6F-4EB9-BF29-56E5684B2B58}" presName="sp" presStyleCnt="0"/>
      <dgm:spPr/>
    </dgm:pt>
    <dgm:pt modelId="{727974BD-6899-40AC-AEC0-764145D351B5}" type="pres">
      <dgm:prSet presAssocID="{865B977B-D390-4C0E-86C2-F3AEE129C7A9}" presName="linNode" presStyleCnt="0"/>
      <dgm:spPr/>
    </dgm:pt>
    <dgm:pt modelId="{293FB063-76C0-400F-A78F-1F38C5763A3D}" type="pres">
      <dgm:prSet presAssocID="{865B977B-D390-4C0E-86C2-F3AEE129C7A9}" presName="parentText" presStyleLbl="node1" presStyleIdx="1" presStyleCnt="5" custScaleX="277778" custScaleY="73697">
        <dgm:presLayoutVars>
          <dgm:chMax val="1"/>
          <dgm:bulletEnabled val="1"/>
        </dgm:presLayoutVars>
      </dgm:prSet>
      <dgm:spPr/>
    </dgm:pt>
    <dgm:pt modelId="{EECCAAAD-ABA2-45AE-82B8-3A9C727FA332}" type="pres">
      <dgm:prSet presAssocID="{51522289-1E4E-474C-9BDB-55EB9A73B2BB}" presName="sp" presStyleCnt="0"/>
      <dgm:spPr/>
    </dgm:pt>
    <dgm:pt modelId="{D07D96B6-17BF-48A7-9908-480290A4E71B}" type="pres">
      <dgm:prSet presAssocID="{3FB4A04A-709D-4FBE-AA11-37953BEC418A}" presName="linNode" presStyleCnt="0"/>
      <dgm:spPr/>
    </dgm:pt>
    <dgm:pt modelId="{D4ABDEA2-5D07-49A9-817F-9C6426473FAE}" type="pres">
      <dgm:prSet presAssocID="{3FB4A04A-709D-4FBE-AA11-37953BEC418A}" presName="parentText" presStyleLbl="node1" presStyleIdx="2" presStyleCnt="5" custScaleX="277778" custScaleY="125438">
        <dgm:presLayoutVars>
          <dgm:chMax val="1"/>
          <dgm:bulletEnabled val="1"/>
        </dgm:presLayoutVars>
      </dgm:prSet>
      <dgm:spPr/>
    </dgm:pt>
    <dgm:pt modelId="{5805C780-43F4-41C2-AE5A-ACBACD0E28E6}" type="pres">
      <dgm:prSet presAssocID="{F807EAEB-6D0C-4885-ACD4-4C811A35A822}" presName="sp" presStyleCnt="0"/>
      <dgm:spPr/>
    </dgm:pt>
    <dgm:pt modelId="{5D59FC29-1E37-4F55-9674-173C4CDA02CF}" type="pres">
      <dgm:prSet presAssocID="{DE0D1EBA-4345-487B-B383-56D435656AAC}" presName="linNode" presStyleCnt="0"/>
      <dgm:spPr/>
    </dgm:pt>
    <dgm:pt modelId="{04791661-1D25-47F5-A1A2-E4E8F5622982}" type="pres">
      <dgm:prSet presAssocID="{DE0D1EBA-4345-487B-B383-56D435656AAC}" presName="parentText" presStyleLbl="node1" presStyleIdx="3" presStyleCnt="5" custScaleX="277778" custScaleY="163927">
        <dgm:presLayoutVars>
          <dgm:chMax val="1"/>
          <dgm:bulletEnabled val="1"/>
        </dgm:presLayoutVars>
      </dgm:prSet>
      <dgm:spPr/>
    </dgm:pt>
    <dgm:pt modelId="{E9CAFAFA-58CA-45DC-B4E2-6037F53A457D}" type="pres">
      <dgm:prSet presAssocID="{09B68121-BED0-4F11-8206-78E41B6DC69E}" presName="sp" presStyleCnt="0"/>
      <dgm:spPr/>
    </dgm:pt>
    <dgm:pt modelId="{9F46C663-91A5-4B24-B746-D7A026F54FB9}" type="pres">
      <dgm:prSet presAssocID="{505AE4EC-213A-43F1-9A46-20384D28C1E2}" presName="linNode" presStyleCnt="0"/>
      <dgm:spPr/>
    </dgm:pt>
    <dgm:pt modelId="{1565D0D2-DB59-4FBC-9DE7-46E230562E05}" type="pres">
      <dgm:prSet presAssocID="{505AE4EC-213A-43F1-9A46-20384D28C1E2}" presName="parentText" presStyleLbl="node1" presStyleIdx="4" presStyleCnt="5" custScaleX="277778">
        <dgm:presLayoutVars>
          <dgm:chMax val="1"/>
          <dgm:bulletEnabled val="1"/>
        </dgm:presLayoutVars>
      </dgm:prSet>
      <dgm:spPr/>
    </dgm:pt>
  </dgm:ptLst>
  <dgm:cxnLst>
    <dgm:cxn modelId="{C754890C-248D-45D8-A831-3355F00DBECB}" type="presOf" srcId="{505AE4EC-213A-43F1-9A46-20384D28C1E2}" destId="{1565D0D2-DB59-4FBC-9DE7-46E230562E05}" srcOrd="0" destOrd="0" presId="urn:microsoft.com/office/officeart/2005/8/layout/vList5"/>
    <dgm:cxn modelId="{8E0BFD69-4858-4B23-94E5-4E016F47843C}" type="presOf" srcId="{DE0D1EBA-4345-487B-B383-56D435656AAC}" destId="{04791661-1D25-47F5-A1A2-E4E8F5622982}" srcOrd="0" destOrd="0" presId="urn:microsoft.com/office/officeart/2005/8/layout/vList5"/>
    <dgm:cxn modelId="{2AFC3652-44A6-49D1-9930-0AEA2A7F58A6}" type="presOf" srcId="{865B977B-D390-4C0E-86C2-F3AEE129C7A9}" destId="{293FB063-76C0-400F-A78F-1F38C5763A3D}" srcOrd="0" destOrd="0" presId="urn:microsoft.com/office/officeart/2005/8/layout/vList5"/>
    <dgm:cxn modelId="{7948508F-CB0A-4EE5-B0C2-6192DB7FFE96}" type="presOf" srcId="{3FB4A04A-709D-4FBE-AA11-37953BEC418A}" destId="{D4ABDEA2-5D07-49A9-817F-9C6426473FAE}" srcOrd="0" destOrd="0" presId="urn:microsoft.com/office/officeart/2005/8/layout/vList5"/>
    <dgm:cxn modelId="{13F907A6-B37F-44C8-BEE0-BA7B130A2C56}" srcId="{2AFABB95-8B79-4489-9E66-1EA8DD5EDA51}" destId="{3FB4A04A-709D-4FBE-AA11-37953BEC418A}" srcOrd="2" destOrd="0" parTransId="{8CE8A5F5-45CE-4ACB-9F36-86F624351533}" sibTransId="{F807EAEB-6D0C-4885-ACD4-4C811A35A822}"/>
    <dgm:cxn modelId="{0D9824A7-496A-4F57-AFC7-B684FEB20CBD}" srcId="{2AFABB95-8B79-4489-9E66-1EA8DD5EDA51}" destId="{505AE4EC-213A-43F1-9A46-20384D28C1E2}" srcOrd="4" destOrd="0" parTransId="{49623AC6-9BA9-4F9B-BC6B-2D9035BBC3E7}" sibTransId="{898E2FB0-29C3-4B8F-8D1A-711011DADCAE}"/>
    <dgm:cxn modelId="{858D2DB7-0C6E-4456-9502-3736A07F0DE3}" srcId="{2AFABB95-8B79-4489-9E66-1EA8DD5EDA51}" destId="{865B977B-D390-4C0E-86C2-F3AEE129C7A9}" srcOrd="1" destOrd="0" parTransId="{942AB4A0-344F-412D-89E7-1FE482CF06D4}" sibTransId="{51522289-1E4E-474C-9BDB-55EB9A73B2BB}"/>
    <dgm:cxn modelId="{E8B7C6B9-2607-4AAF-815E-C44D0CD335E9}" type="presOf" srcId="{99A01D48-91BD-4631-9BF1-A5F97E16593A}" destId="{B8D8ED2A-4BE5-4D4C-A614-28D112A7FAFA}" srcOrd="0" destOrd="0" presId="urn:microsoft.com/office/officeart/2005/8/layout/vList5"/>
    <dgm:cxn modelId="{3C4D7BD6-8FDB-4A81-805B-3279F8BF4AF5}" srcId="{2AFABB95-8B79-4489-9E66-1EA8DD5EDA51}" destId="{DE0D1EBA-4345-487B-B383-56D435656AAC}" srcOrd="3" destOrd="0" parTransId="{33496001-9495-4513-8B58-79031DF541F9}" sibTransId="{09B68121-BED0-4F11-8206-78E41B6DC69E}"/>
    <dgm:cxn modelId="{46D088DC-2466-4BE9-999E-D77F035AA24B}" type="presOf" srcId="{2AFABB95-8B79-4489-9E66-1EA8DD5EDA51}" destId="{D2B38C75-A097-4C3C-B4AE-BA7B85E39C45}" srcOrd="0" destOrd="0" presId="urn:microsoft.com/office/officeart/2005/8/layout/vList5"/>
    <dgm:cxn modelId="{77D887ED-641D-4547-B26E-F3B98897B030}" srcId="{2AFABB95-8B79-4489-9E66-1EA8DD5EDA51}" destId="{99A01D48-91BD-4631-9BF1-A5F97E16593A}" srcOrd="0" destOrd="0" parTransId="{241F64ED-23C7-4ADE-B326-CFB13560AABE}" sibTransId="{F52564CA-AD6F-4EB9-BF29-56E5684B2B58}"/>
    <dgm:cxn modelId="{109587B5-98FE-46AD-AD7B-77DDCA3CCEAB}" type="presParOf" srcId="{D2B38C75-A097-4C3C-B4AE-BA7B85E39C45}" destId="{819A98DD-181F-4131-986D-2A1A054E4C4A}" srcOrd="0" destOrd="0" presId="urn:microsoft.com/office/officeart/2005/8/layout/vList5"/>
    <dgm:cxn modelId="{0583658E-2C7E-43E6-9D32-406526ECDC2A}" type="presParOf" srcId="{819A98DD-181F-4131-986D-2A1A054E4C4A}" destId="{B8D8ED2A-4BE5-4D4C-A614-28D112A7FAFA}" srcOrd="0" destOrd="0" presId="urn:microsoft.com/office/officeart/2005/8/layout/vList5"/>
    <dgm:cxn modelId="{33BA8511-1170-4FEA-9299-D0CE6950B27D}" type="presParOf" srcId="{D2B38C75-A097-4C3C-B4AE-BA7B85E39C45}" destId="{75B9E2C3-E1E6-472B-9BB8-8AF7A71A9640}" srcOrd="1" destOrd="0" presId="urn:microsoft.com/office/officeart/2005/8/layout/vList5"/>
    <dgm:cxn modelId="{35DBEA55-2BD2-48E0-BE7F-691BBEA36AFC}" type="presParOf" srcId="{D2B38C75-A097-4C3C-B4AE-BA7B85E39C45}" destId="{727974BD-6899-40AC-AEC0-764145D351B5}" srcOrd="2" destOrd="0" presId="urn:microsoft.com/office/officeart/2005/8/layout/vList5"/>
    <dgm:cxn modelId="{81615A3A-12E7-48E5-87C5-84139964B2CB}" type="presParOf" srcId="{727974BD-6899-40AC-AEC0-764145D351B5}" destId="{293FB063-76C0-400F-A78F-1F38C5763A3D}" srcOrd="0" destOrd="0" presId="urn:microsoft.com/office/officeart/2005/8/layout/vList5"/>
    <dgm:cxn modelId="{C5C970CC-2ACC-4253-B401-3B713D213771}" type="presParOf" srcId="{D2B38C75-A097-4C3C-B4AE-BA7B85E39C45}" destId="{EECCAAAD-ABA2-45AE-82B8-3A9C727FA332}" srcOrd="3" destOrd="0" presId="urn:microsoft.com/office/officeart/2005/8/layout/vList5"/>
    <dgm:cxn modelId="{353A0ACF-FF50-4853-BEEC-2B7888C248A8}" type="presParOf" srcId="{D2B38C75-A097-4C3C-B4AE-BA7B85E39C45}" destId="{D07D96B6-17BF-48A7-9908-480290A4E71B}" srcOrd="4" destOrd="0" presId="urn:microsoft.com/office/officeart/2005/8/layout/vList5"/>
    <dgm:cxn modelId="{16DBE8F2-2162-4F00-8C4B-AFC420EC500A}" type="presParOf" srcId="{D07D96B6-17BF-48A7-9908-480290A4E71B}" destId="{D4ABDEA2-5D07-49A9-817F-9C6426473FAE}" srcOrd="0" destOrd="0" presId="urn:microsoft.com/office/officeart/2005/8/layout/vList5"/>
    <dgm:cxn modelId="{9F62E9D0-A07C-42D4-8BAC-FA8C05FAC948}" type="presParOf" srcId="{D2B38C75-A097-4C3C-B4AE-BA7B85E39C45}" destId="{5805C780-43F4-41C2-AE5A-ACBACD0E28E6}" srcOrd="5" destOrd="0" presId="urn:microsoft.com/office/officeart/2005/8/layout/vList5"/>
    <dgm:cxn modelId="{10F8F869-E5FE-4BD7-91F2-05A7A7B4B08C}" type="presParOf" srcId="{D2B38C75-A097-4C3C-B4AE-BA7B85E39C45}" destId="{5D59FC29-1E37-4F55-9674-173C4CDA02CF}" srcOrd="6" destOrd="0" presId="urn:microsoft.com/office/officeart/2005/8/layout/vList5"/>
    <dgm:cxn modelId="{1EE2180D-529A-4767-BFED-BD84324B02C4}" type="presParOf" srcId="{5D59FC29-1E37-4F55-9674-173C4CDA02CF}" destId="{04791661-1D25-47F5-A1A2-E4E8F5622982}" srcOrd="0" destOrd="0" presId="urn:microsoft.com/office/officeart/2005/8/layout/vList5"/>
    <dgm:cxn modelId="{8C7A3323-3555-4E2F-9F57-D0CBE940AF84}" type="presParOf" srcId="{D2B38C75-A097-4C3C-B4AE-BA7B85E39C45}" destId="{E9CAFAFA-58CA-45DC-B4E2-6037F53A457D}" srcOrd="7" destOrd="0" presId="urn:microsoft.com/office/officeart/2005/8/layout/vList5"/>
    <dgm:cxn modelId="{F54CE8F1-5324-4586-A8D8-6E9BFA7781C7}" type="presParOf" srcId="{D2B38C75-A097-4C3C-B4AE-BA7B85E39C45}" destId="{9F46C663-91A5-4B24-B746-D7A026F54FB9}" srcOrd="8" destOrd="0" presId="urn:microsoft.com/office/officeart/2005/8/layout/vList5"/>
    <dgm:cxn modelId="{A74436A4-8E97-4218-9A87-9E6FCCD6CFB8}" type="presParOf" srcId="{9F46C663-91A5-4B24-B746-D7A026F54FB9}" destId="{1565D0D2-DB59-4FBC-9DE7-46E230562E0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3329BD-3DC4-4F5F-95BB-1DEB83DBD4A1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99CC196-1CC0-4053-BDB9-03A16C58277E}">
      <dgm:prSet/>
      <dgm:spPr/>
      <dgm:t>
        <a:bodyPr/>
        <a:lstStyle/>
        <a:p>
          <a:pPr rtl="0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Сервер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HPE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Proliant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DL60 Gen9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AD2FABB-0720-4056-AF99-90B2573795F1}" type="parTrans" cxnId="{84363686-C1DE-4AC6-B892-5B550BDE5384}">
      <dgm:prSet/>
      <dgm:spPr/>
      <dgm:t>
        <a:bodyPr/>
        <a:lstStyle/>
        <a:p>
          <a:endParaRPr lang="ru-RU"/>
        </a:p>
      </dgm:t>
    </dgm:pt>
    <dgm:pt modelId="{715B6A88-FC18-47B6-BC7A-D928C1A09884}" type="sibTrans" cxnId="{84363686-C1DE-4AC6-B892-5B550BDE5384}">
      <dgm:prSet/>
      <dgm:spPr/>
      <dgm:t>
        <a:bodyPr/>
        <a:lstStyle/>
        <a:p>
          <a:endParaRPr lang="ru-RU"/>
        </a:p>
      </dgm:t>
    </dgm:pt>
    <dgm:pt modelId="{20BD4939-3A0E-4819-98D5-369EE681F16E}" type="pres">
      <dgm:prSet presAssocID="{203329BD-3DC4-4F5F-95BB-1DEB83DBD4A1}" presName="Name0" presStyleCnt="0">
        <dgm:presLayoutVars>
          <dgm:dir/>
          <dgm:animLvl val="lvl"/>
          <dgm:resizeHandles val="exact"/>
        </dgm:presLayoutVars>
      </dgm:prSet>
      <dgm:spPr/>
    </dgm:pt>
    <dgm:pt modelId="{75790BEB-DCC0-497C-8E04-4F489194B37C}" type="pres">
      <dgm:prSet presAssocID="{899CC196-1CC0-4053-BDB9-03A16C58277E}" presName="linNode" presStyleCnt="0"/>
      <dgm:spPr/>
    </dgm:pt>
    <dgm:pt modelId="{94FE0573-BAC6-4906-86D4-848603F95D7B}" type="pres">
      <dgm:prSet presAssocID="{899CC196-1CC0-4053-BDB9-03A16C58277E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84363686-C1DE-4AC6-B892-5B550BDE5384}" srcId="{203329BD-3DC4-4F5F-95BB-1DEB83DBD4A1}" destId="{899CC196-1CC0-4053-BDB9-03A16C58277E}" srcOrd="0" destOrd="0" parTransId="{8AD2FABB-0720-4056-AF99-90B2573795F1}" sibTransId="{715B6A88-FC18-47B6-BC7A-D928C1A09884}"/>
    <dgm:cxn modelId="{8D2E128A-52A6-441C-B0BF-BE7CBE58ECC2}" type="presOf" srcId="{203329BD-3DC4-4F5F-95BB-1DEB83DBD4A1}" destId="{20BD4939-3A0E-4819-98D5-369EE681F16E}" srcOrd="0" destOrd="0" presId="urn:microsoft.com/office/officeart/2005/8/layout/vList5"/>
    <dgm:cxn modelId="{6B739CCF-575B-4216-A050-9165AB15DEED}" type="presOf" srcId="{899CC196-1CC0-4053-BDB9-03A16C58277E}" destId="{94FE0573-BAC6-4906-86D4-848603F95D7B}" srcOrd="0" destOrd="0" presId="urn:microsoft.com/office/officeart/2005/8/layout/vList5"/>
    <dgm:cxn modelId="{94BAD1F2-6E21-4E36-A767-D7B1AC1FD64C}" type="presParOf" srcId="{20BD4939-3A0E-4819-98D5-369EE681F16E}" destId="{75790BEB-DCC0-497C-8E04-4F489194B37C}" srcOrd="0" destOrd="0" presId="urn:microsoft.com/office/officeart/2005/8/layout/vList5"/>
    <dgm:cxn modelId="{8CE6ED86-B295-4E6F-8F64-1D4112E46A47}" type="presParOf" srcId="{75790BEB-DCC0-497C-8E04-4F489194B37C}" destId="{94FE0573-BAC6-4906-86D4-848603F95D7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B16B09-51C2-470E-8FBA-6B4A2F444921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37450A8-77B5-4D42-AF8C-D57E3F3DF0A5}">
      <dgm:prSet/>
      <dgm:spPr/>
      <dgm:t>
        <a:bodyPr/>
        <a:lstStyle/>
        <a:p>
          <a:pPr rtl="0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Сервер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HPE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Proliant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DL3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0 Gen</a:t>
          </a: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3A4107-BD10-4A8B-8A0F-AA5B34D95FD6}" type="parTrans" cxnId="{E86505AA-535E-4C5B-82F6-34A7EFF6CE92}">
      <dgm:prSet/>
      <dgm:spPr/>
      <dgm:t>
        <a:bodyPr/>
        <a:lstStyle/>
        <a:p>
          <a:endParaRPr lang="ru-RU"/>
        </a:p>
      </dgm:t>
    </dgm:pt>
    <dgm:pt modelId="{5AD1D9D1-4471-481A-B171-A9898807CDC5}" type="sibTrans" cxnId="{E86505AA-535E-4C5B-82F6-34A7EFF6CE92}">
      <dgm:prSet/>
      <dgm:spPr/>
      <dgm:t>
        <a:bodyPr/>
        <a:lstStyle/>
        <a:p>
          <a:endParaRPr lang="ru-RU"/>
        </a:p>
      </dgm:t>
    </dgm:pt>
    <dgm:pt modelId="{3B782769-64BA-4D2E-BE22-F25FDE1549A2}" type="pres">
      <dgm:prSet presAssocID="{72B16B09-51C2-470E-8FBA-6B4A2F444921}" presName="Name0" presStyleCnt="0">
        <dgm:presLayoutVars>
          <dgm:dir/>
          <dgm:animLvl val="lvl"/>
          <dgm:resizeHandles val="exact"/>
        </dgm:presLayoutVars>
      </dgm:prSet>
      <dgm:spPr/>
    </dgm:pt>
    <dgm:pt modelId="{362AC342-0BB2-4A79-8D29-47BBBD75B000}" type="pres">
      <dgm:prSet presAssocID="{F37450A8-77B5-4D42-AF8C-D57E3F3DF0A5}" presName="linNode" presStyleCnt="0"/>
      <dgm:spPr/>
    </dgm:pt>
    <dgm:pt modelId="{307F95B5-4710-4285-9CD7-4BD7A014A8AF}" type="pres">
      <dgm:prSet presAssocID="{F37450A8-77B5-4D42-AF8C-D57E3F3DF0A5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E86505AA-535E-4C5B-82F6-34A7EFF6CE92}" srcId="{72B16B09-51C2-470E-8FBA-6B4A2F444921}" destId="{F37450A8-77B5-4D42-AF8C-D57E3F3DF0A5}" srcOrd="0" destOrd="0" parTransId="{973A4107-BD10-4A8B-8A0F-AA5B34D95FD6}" sibTransId="{5AD1D9D1-4471-481A-B171-A9898807CDC5}"/>
    <dgm:cxn modelId="{83ABBED7-B0D7-4907-9FEC-18A3CC9BF8DB}" type="presOf" srcId="{F37450A8-77B5-4D42-AF8C-D57E3F3DF0A5}" destId="{307F95B5-4710-4285-9CD7-4BD7A014A8AF}" srcOrd="0" destOrd="0" presId="urn:microsoft.com/office/officeart/2005/8/layout/vList5"/>
    <dgm:cxn modelId="{886F40F8-6147-4405-BC15-DE4A378848AB}" type="presOf" srcId="{72B16B09-51C2-470E-8FBA-6B4A2F444921}" destId="{3B782769-64BA-4D2E-BE22-F25FDE1549A2}" srcOrd="0" destOrd="0" presId="urn:microsoft.com/office/officeart/2005/8/layout/vList5"/>
    <dgm:cxn modelId="{6A389CDE-5ACA-4002-A90B-CB9198AE0A1F}" type="presParOf" srcId="{3B782769-64BA-4D2E-BE22-F25FDE1549A2}" destId="{362AC342-0BB2-4A79-8D29-47BBBD75B000}" srcOrd="0" destOrd="0" presId="urn:microsoft.com/office/officeart/2005/8/layout/vList5"/>
    <dgm:cxn modelId="{66D348C9-4391-4F08-8527-802259D00430}" type="presParOf" srcId="{362AC342-0BB2-4A79-8D29-47BBBD75B000}" destId="{307F95B5-4710-4285-9CD7-4BD7A014A8A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F01285-174C-4B2B-8042-F24FBFFD8430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FEDA35D-5B2B-4FB4-9695-090C827F855E}">
      <dgm:prSet/>
      <dgm:spPr/>
      <dgm:t>
        <a:bodyPr/>
        <a:lstStyle/>
        <a:p>
          <a:pPr rtl="0"/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Комутатори ядра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HPE </a:t>
          </a:r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5510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5B4CB-22AD-480F-ABBD-05C04C5B68D9}" type="parTrans" cxnId="{C1BBE237-F3B1-412F-8643-5B97CB0135AD}">
      <dgm:prSet/>
      <dgm:spPr/>
      <dgm:t>
        <a:bodyPr/>
        <a:lstStyle/>
        <a:p>
          <a:endParaRPr lang="ru-RU"/>
        </a:p>
      </dgm:t>
    </dgm:pt>
    <dgm:pt modelId="{64549934-D12F-4067-ADDF-47F42BDE2CA7}" type="sibTrans" cxnId="{C1BBE237-F3B1-412F-8643-5B97CB0135AD}">
      <dgm:prSet/>
      <dgm:spPr/>
      <dgm:t>
        <a:bodyPr/>
        <a:lstStyle/>
        <a:p>
          <a:endParaRPr lang="ru-RU"/>
        </a:p>
      </dgm:t>
    </dgm:pt>
    <dgm:pt modelId="{17F20675-FB75-4735-A325-23C114D011A7}" type="pres">
      <dgm:prSet presAssocID="{DCF01285-174C-4B2B-8042-F24FBFFD8430}" presName="Name0" presStyleCnt="0">
        <dgm:presLayoutVars>
          <dgm:dir/>
          <dgm:animLvl val="lvl"/>
          <dgm:resizeHandles val="exact"/>
        </dgm:presLayoutVars>
      </dgm:prSet>
      <dgm:spPr/>
    </dgm:pt>
    <dgm:pt modelId="{899FB40B-2FB6-453E-832D-D0B101B28337}" type="pres">
      <dgm:prSet presAssocID="{8FEDA35D-5B2B-4FB4-9695-090C827F855E}" presName="linNode" presStyleCnt="0"/>
      <dgm:spPr/>
    </dgm:pt>
    <dgm:pt modelId="{3CAD24D0-EA29-4234-B467-0F68C8167F2E}" type="pres">
      <dgm:prSet presAssocID="{8FEDA35D-5B2B-4FB4-9695-090C827F855E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A1EC2214-50A6-43EE-BBC3-6E836CD4AF9A}" type="presOf" srcId="{8FEDA35D-5B2B-4FB4-9695-090C827F855E}" destId="{3CAD24D0-EA29-4234-B467-0F68C8167F2E}" srcOrd="0" destOrd="0" presId="urn:microsoft.com/office/officeart/2005/8/layout/vList5"/>
    <dgm:cxn modelId="{A9891930-1400-4974-82B3-A2853F49098C}" type="presOf" srcId="{DCF01285-174C-4B2B-8042-F24FBFFD8430}" destId="{17F20675-FB75-4735-A325-23C114D011A7}" srcOrd="0" destOrd="0" presId="urn:microsoft.com/office/officeart/2005/8/layout/vList5"/>
    <dgm:cxn modelId="{C1BBE237-F3B1-412F-8643-5B97CB0135AD}" srcId="{DCF01285-174C-4B2B-8042-F24FBFFD8430}" destId="{8FEDA35D-5B2B-4FB4-9695-090C827F855E}" srcOrd="0" destOrd="0" parTransId="{BDD5B4CB-22AD-480F-ABBD-05C04C5B68D9}" sibTransId="{64549934-D12F-4067-ADDF-47F42BDE2CA7}"/>
    <dgm:cxn modelId="{7915E88A-8AC8-42F7-AB0E-3D009D1929A6}" type="presParOf" srcId="{17F20675-FB75-4735-A325-23C114D011A7}" destId="{899FB40B-2FB6-453E-832D-D0B101B28337}" srcOrd="0" destOrd="0" presId="urn:microsoft.com/office/officeart/2005/8/layout/vList5"/>
    <dgm:cxn modelId="{F88F46B9-3579-4804-BD1D-0BC6B6CC65CF}" type="presParOf" srcId="{899FB40B-2FB6-453E-832D-D0B101B28337}" destId="{3CAD24D0-EA29-4234-B467-0F68C8167F2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2CFC2D-C9BF-41A8-8E71-4EF6E9F33E84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46F6E53-AF69-4DAC-AE23-71EECF0A14BE}">
      <dgm:prSet custT="1"/>
      <dgm:spPr/>
      <dgm:t>
        <a:bodyPr/>
        <a:lstStyle/>
        <a:p>
          <a:pPr rtl="0"/>
          <a:r>
            <a:rPr lang="ru-RU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Комутатори</a:t>
          </a:r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доступу 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HPE </a:t>
          </a:r>
          <a:r>
            <a:rPr lang="uk-UA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3800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8B4061-7A23-4BBE-A6DF-A61E34E69207}" type="parTrans" cxnId="{CF55A8B8-4241-46B5-9C98-540CD506478E}">
      <dgm:prSet/>
      <dgm:spPr/>
      <dgm:t>
        <a:bodyPr/>
        <a:lstStyle/>
        <a:p>
          <a:endParaRPr lang="ru-RU"/>
        </a:p>
      </dgm:t>
    </dgm:pt>
    <dgm:pt modelId="{E0FEE9DB-BE1B-4E4B-88AE-78E9ACD85EEA}" type="sibTrans" cxnId="{CF55A8B8-4241-46B5-9C98-540CD506478E}">
      <dgm:prSet/>
      <dgm:spPr/>
      <dgm:t>
        <a:bodyPr/>
        <a:lstStyle/>
        <a:p>
          <a:endParaRPr lang="ru-RU"/>
        </a:p>
      </dgm:t>
    </dgm:pt>
    <dgm:pt modelId="{36111D10-8989-4756-A6D1-EF36DF9B2B81}" type="pres">
      <dgm:prSet presAssocID="{EC2CFC2D-C9BF-41A8-8E71-4EF6E9F33E84}" presName="Name0" presStyleCnt="0">
        <dgm:presLayoutVars>
          <dgm:dir/>
          <dgm:animLvl val="lvl"/>
          <dgm:resizeHandles val="exact"/>
        </dgm:presLayoutVars>
      </dgm:prSet>
      <dgm:spPr/>
    </dgm:pt>
    <dgm:pt modelId="{D098BD5F-9CB2-4C99-B5D0-4AE181DF5393}" type="pres">
      <dgm:prSet presAssocID="{546F6E53-AF69-4DAC-AE23-71EECF0A14BE}" presName="linNode" presStyleCnt="0"/>
      <dgm:spPr/>
    </dgm:pt>
    <dgm:pt modelId="{F29EC8E3-DB8F-43BA-8692-FB9684A32FC5}" type="pres">
      <dgm:prSet presAssocID="{546F6E53-AF69-4DAC-AE23-71EECF0A14BE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DBE36A58-4FE6-4A74-A5C1-7BBE28E49420}" type="presOf" srcId="{546F6E53-AF69-4DAC-AE23-71EECF0A14BE}" destId="{F29EC8E3-DB8F-43BA-8692-FB9684A32FC5}" srcOrd="0" destOrd="0" presId="urn:microsoft.com/office/officeart/2005/8/layout/vList5"/>
    <dgm:cxn modelId="{8A23A5A5-C32D-4E49-8B58-363293F6C2EA}" type="presOf" srcId="{EC2CFC2D-C9BF-41A8-8E71-4EF6E9F33E84}" destId="{36111D10-8989-4756-A6D1-EF36DF9B2B81}" srcOrd="0" destOrd="0" presId="urn:microsoft.com/office/officeart/2005/8/layout/vList5"/>
    <dgm:cxn modelId="{CF55A8B8-4241-46B5-9C98-540CD506478E}" srcId="{EC2CFC2D-C9BF-41A8-8E71-4EF6E9F33E84}" destId="{546F6E53-AF69-4DAC-AE23-71EECF0A14BE}" srcOrd="0" destOrd="0" parTransId="{458B4061-7A23-4BBE-A6DF-A61E34E69207}" sibTransId="{E0FEE9DB-BE1B-4E4B-88AE-78E9ACD85EEA}"/>
    <dgm:cxn modelId="{551A1A6A-AFF5-440C-B332-588BFF2EA731}" type="presParOf" srcId="{36111D10-8989-4756-A6D1-EF36DF9B2B81}" destId="{D098BD5F-9CB2-4C99-B5D0-4AE181DF5393}" srcOrd="0" destOrd="0" presId="urn:microsoft.com/office/officeart/2005/8/layout/vList5"/>
    <dgm:cxn modelId="{01D1EC2C-D32E-479C-A853-2863B30DEACF}" type="presParOf" srcId="{D098BD5F-9CB2-4C99-B5D0-4AE181DF5393}" destId="{F29EC8E3-DB8F-43BA-8692-FB9684A32FC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AE6455-ABCA-4EE3-BEA3-A1696A2EBB9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E90105-28FF-4E10-96BF-6E2BC189AD39}">
      <dgm:prSet custT="1"/>
      <dgm:spPr/>
      <dgm:t>
        <a:bodyPr/>
        <a:lstStyle/>
        <a:p>
          <a:pPr algn="ctr" rtl="0"/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Нове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покоління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мережного </a:t>
          </a:r>
          <a:r>
            <a:rPr lang="ru-RU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обладнання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D7FE9-1958-417A-85C2-5A54C5CC4311}" type="parTrans" cxnId="{8A987295-B0E9-4CC3-A58D-C2B5C0EC1339}">
      <dgm:prSet/>
      <dgm:spPr/>
      <dgm:t>
        <a:bodyPr/>
        <a:lstStyle/>
        <a:p>
          <a:endParaRPr lang="ru-RU"/>
        </a:p>
      </dgm:t>
    </dgm:pt>
    <dgm:pt modelId="{F255E79C-4DA1-4515-B4F3-3BD558D27577}" type="sibTrans" cxnId="{8A987295-B0E9-4CC3-A58D-C2B5C0EC1339}">
      <dgm:prSet/>
      <dgm:spPr/>
      <dgm:t>
        <a:bodyPr/>
        <a:lstStyle/>
        <a:p>
          <a:endParaRPr lang="ru-RU"/>
        </a:p>
      </dgm:t>
    </dgm:pt>
    <dgm:pt modelId="{2ED09F7E-389B-4AC7-9668-7661740DB7D5}" type="pres">
      <dgm:prSet presAssocID="{2AAE6455-ABCA-4EE3-BEA3-A1696A2EBB9D}" presName="linear" presStyleCnt="0">
        <dgm:presLayoutVars>
          <dgm:animLvl val="lvl"/>
          <dgm:resizeHandles val="exact"/>
        </dgm:presLayoutVars>
      </dgm:prSet>
      <dgm:spPr/>
    </dgm:pt>
    <dgm:pt modelId="{FAE4934E-3078-48E1-891F-47CBB8C83DEB}" type="pres">
      <dgm:prSet presAssocID="{0BE90105-28FF-4E10-96BF-6E2BC189AD39}" presName="parentText" presStyleLbl="node1" presStyleIdx="0" presStyleCnt="1" custScaleY="321073" custLinFactNeighborY="-11575">
        <dgm:presLayoutVars>
          <dgm:chMax val="0"/>
          <dgm:bulletEnabled val="1"/>
        </dgm:presLayoutVars>
      </dgm:prSet>
      <dgm:spPr/>
    </dgm:pt>
  </dgm:ptLst>
  <dgm:cxnLst>
    <dgm:cxn modelId="{5F4E891A-7BB4-4978-B57D-8D5BF4873E0B}" type="presOf" srcId="{0BE90105-28FF-4E10-96BF-6E2BC189AD39}" destId="{FAE4934E-3078-48E1-891F-47CBB8C83DEB}" srcOrd="0" destOrd="0" presId="urn:microsoft.com/office/officeart/2005/8/layout/vList2"/>
    <dgm:cxn modelId="{8A987295-B0E9-4CC3-A58D-C2B5C0EC1339}" srcId="{2AAE6455-ABCA-4EE3-BEA3-A1696A2EBB9D}" destId="{0BE90105-28FF-4E10-96BF-6E2BC189AD39}" srcOrd="0" destOrd="0" parTransId="{390D7FE9-1958-417A-85C2-5A54C5CC4311}" sibTransId="{F255E79C-4DA1-4515-B4F3-3BD558D27577}"/>
    <dgm:cxn modelId="{A3CFB1B4-DBD0-4F57-87F4-64435978556F}" type="presOf" srcId="{2AAE6455-ABCA-4EE3-BEA3-A1696A2EBB9D}" destId="{2ED09F7E-389B-4AC7-9668-7661740DB7D5}" srcOrd="0" destOrd="0" presId="urn:microsoft.com/office/officeart/2005/8/layout/vList2"/>
    <dgm:cxn modelId="{D2CC005A-A16C-4EE7-9109-1A92F2F4A464}" type="presParOf" srcId="{2ED09F7E-389B-4AC7-9668-7661740DB7D5}" destId="{FAE4934E-3078-48E1-891F-47CBB8C83D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C4BD48-7324-4FB1-993F-CC9C907FF7F5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267B429-B55C-4D60-BB48-D664A9093082}">
      <dgm:prSet custT="1"/>
      <dgm:spPr/>
      <dgm:t>
        <a:bodyPr/>
        <a:lstStyle/>
        <a:p>
          <a:pPr rtl="0"/>
          <a:r>
            <a:rPr lang="uk-UA" sz="18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До навчального процесу включено вивчення нового покоління обладнання для побудови конвергентної мережної </a:t>
          </a:r>
          <a:r>
            <a:rPr lang="uk-UA" sz="1800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інфрастуктури</a:t>
          </a:r>
          <a:r>
            <a:rPr lang="uk-UA" sz="18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– комутаторів серії </a:t>
          </a:r>
          <a:r>
            <a:rPr lang="uk-UA" sz="1800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Aruba</a:t>
          </a:r>
          <a:r>
            <a:rPr lang="uk-UA" sz="18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6400, </a:t>
          </a:r>
          <a:r>
            <a:rPr lang="uk-UA" sz="1800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Aruba</a:t>
          </a:r>
          <a:r>
            <a:rPr lang="uk-UA" sz="18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8400, </a:t>
          </a:r>
          <a:r>
            <a:rPr lang="uk-UA" sz="1800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Aruba</a:t>
          </a:r>
          <a:r>
            <a:rPr lang="uk-UA" sz="18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8300 з операційною системою </a:t>
          </a:r>
          <a:r>
            <a:rPr lang="uk-UA" sz="1800" b="1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ArubaOS</a:t>
          </a:r>
          <a:r>
            <a:rPr lang="uk-UA" sz="18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-CX</a:t>
          </a:r>
          <a:r>
            <a:rPr lang="uk-UA" sz="18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520386C5-6D0C-44D2-9C87-23FCCFF4991B}" type="parTrans" cxnId="{AFCEF8DE-B291-42F9-AD94-E0C0B763915B}">
      <dgm:prSet/>
      <dgm:spPr/>
      <dgm:t>
        <a:bodyPr/>
        <a:lstStyle/>
        <a:p>
          <a:endParaRPr lang="ru-RU"/>
        </a:p>
      </dgm:t>
    </dgm:pt>
    <dgm:pt modelId="{F9C5D684-8537-42CC-A1B5-9D7E2D7ED6D1}" type="sibTrans" cxnId="{AFCEF8DE-B291-42F9-AD94-E0C0B763915B}">
      <dgm:prSet/>
      <dgm:spPr/>
      <dgm:t>
        <a:bodyPr/>
        <a:lstStyle/>
        <a:p>
          <a:endParaRPr lang="ru-RU"/>
        </a:p>
      </dgm:t>
    </dgm:pt>
    <dgm:pt modelId="{31E2FB99-35FD-41B3-8D41-AE9F7ADBB40A}" type="pres">
      <dgm:prSet presAssocID="{4AC4BD48-7324-4FB1-993F-CC9C907FF7F5}" presName="Name0" presStyleCnt="0">
        <dgm:presLayoutVars>
          <dgm:dir/>
          <dgm:animLvl val="lvl"/>
          <dgm:resizeHandles val="exact"/>
        </dgm:presLayoutVars>
      </dgm:prSet>
      <dgm:spPr/>
    </dgm:pt>
    <dgm:pt modelId="{D6602C71-7406-451C-A281-064438BAAF51}" type="pres">
      <dgm:prSet presAssocID="{B267B429-B55C-4D60-BB48-D664A9093082}" presName="linNode" presStyleCnt="0"/>
      <dgm:spPr/>
    </dgm:pt>
    <dgm:pt modelId="{33215052-8F1C-40F6-9AED-5D4A5F8C543B}" type="pres">
      <dgm:prSet presAssocID="{B267B429-B55C-4D60-BB48-D664A9093082}" presName="parentText" presStyleLbl="node1" presStyleIdx="0" presStyleCnt="1" custScaleX="277778" custLinFactNeighborY="-1422">
        <dgm:presLayoutVars>
          <dgm:chMax val="1"/>
          <dgm:bulletEnabled val="1"/>
        </dgm:presLayoutVars>
      </dgm:prSet>
      <dgm:spPr/>
    </dgm:pt>
  </dgm:ptLst>
  <dgm:cxnLst>
    <dgm:cxn modelId="{3601F325-D666-4589-BC50-325AEF10E8D1}" type="presOf" srcId="{B267B429-B55C-4D60-BB48-D664A9093082}" destId="{33215052-8F1C-40F6-9AED-5D4A5F8C543B}" srcOrd="0" destOrd="0" presId="urn:microsoft.com/office/officeart/2005/8/layout/vList5"/>
    <dgm:cxn modelId="{48145E8C-EFA9-4CEB-AD86-EA3DC659D346}" type="presOf" srcId="{4AC4BD48-7324-4FB1-993F-CC9C907FF7F5}" destId="{31E2FB99-35FD-41B3-8D41-AE9F7ADBB40A}" srcOrd="0" destOrd="0" presId="urn:microsoft.com/office/officeart/2005/8/layout/vList5"/>
    <dgm:cxn modelId="{AFCEF8DE-B291-42F9-AD94-E0C0B763915B}" srcId="{4AC4BD48-7324-4FB1-993F-CC9C907FF7F5}" destId="{B267B429-B55C-4D60-BB48-D664A9093082}" srcOrd="0" destOrd="0" parTransId="{520386C5-6D0C-44D2-9C87-23FCCFF4991B}" sibTransId="{F9C5D684-8537-42CC-A1B5-9D7E2D7ED6D1}"/>
    <dgm:cxn modelId="{773A9A22-FCBE-41DF-8DAC-E11E66F083CC}" type="presParOf" srcId="{31E2FB99-35FD-41B3-8D41-AE9F7ADBB40A}" destId="{D6602C71-7406-451C-A281-064438BAAF51}" srcOrd="0" destOrd="0" presId="urn:microsoft.com/office/officeart/2005/8/layout/vList5"/>
    <dgm:cxn modelId="{4F94322C-5AF3-4885-A3D3-01E2D367D1B2}" type="presParOf" srcId="{D6602C71-7406-451C-A281-064438BAAF51}" destId="{33215052-8F1C-40F6-9AED-5D4A5F8C54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DA092-B164-46FB-8414-39F8BCD0E10B}">
      <dsp:nvSpPr>
        <dsp:cNvPr id="0" name=""/>
        <dsp:cNvSpPr/>
      </dsp:nvSpPr>
      <dsp:spPr>
        <a:xfrm>
          <a:off x="1813570" y="4033"/>
          <a:ext cx="1414667" cy="1868174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Connected Devices</a:t>
          </a:r>
          <a:endParaRPr lang="uk-UA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3570" y="4033"/>
        <a:ext cx="1414667" cy="1868174"/>
      </dsp:txXfrm>
    </dsp:sp>
    <dsp:sp modelId="{9C970AE4-56DD-46F4-9521-9D6F1F0AC382}">
      <dsp:nvSpPr>
        <dsp:cNvPr id="0" name=""/>
        <dsp:cNvSpPr/>
      </dsp:nvSpPr>
      <dsp:spPr>
        <a:xfrm>
          <a:off x="3869958" y="351"/>
          <a:ext cx="1414667" cy="1871505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Network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Solutions</a:t>
          </a:r>
          <a:endParaRPr lang="uk-UA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9958" y="351"/>
        <a:ext cx="1414667" cy="1871505"/>
      </dsp:txXfrm>
    </dsp:sp>
    <dsp:sp modelId="{249143AE-EA1B-4B90-8535-811626AD76FC}">
      <dsp:nvSpPr>
        <dsp:cNvPr id="0" name=""/>
        <dsp:cNvSpPr/>
      </dsp:nvSpPr>
      <dsp:spPr>
        <a:xfrm>
          <a:off x="5870354" y="351"/>
          <a:ext cx="1414667" cy="1871505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Server &amp; storage</a:t>
          </a:r>
          <a:endParaRPr lang="uk-UA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0354" y="351"/>
        <a:ext cx="1414667" cy="1871505"/>
      </dsp:txXfrm>
    </dsp:sp>
    <dsp:sp modelId="{16692632-63E0-451B-A912-B25A61C28C3A}">
      <dsp:nvSpPr>
        <dsp:cNvPr id="0" name=""/>
        <dsp:cNvSpPr/>
      </dsp:nvSpPr>
      <dsp:spPr>
        <a:xfrm>
          <a:off x="7972592" y="351"/>
          <a:ext cx="1414667" cy="1871505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Cloud funda-mentals</a:t>
          </a:r>
          <a:endParaRPr lang="uk-UA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2592" y="351"/>
        <a:ext cx="1414667" cy="1871505"/>
      </dsp:txXfrm>
    </dsp:sp>
    <dsp:sp modelId="{39B5BE43-C37E-41D7-BBF4-ED22DF9CA720}">
      <dsp:nvSpPr>
        <dsp:cNvPr id="0" name=""/>
        <dsp:cNvSpPr/>
      </dsp:nvSpPr>
      <dsp:spPr>
        <a:xfrm>
          <a:off x="10030466" y="351"/>
          <a:ext cx="1414667" cy="1871505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Java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30466" y="351"/>
        <a:ext cx="1414667" cy="18715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A593B-2838-4F7A-9F6F-E8AEC6105818}">
      <dsp:nvSpPr>
        <dsp:cNvPr id="0" name=""/>
        <dsp:cNvSpPr/>
      </dsp:nvSpPr>
      <dsp:spPr>
        <a:xfrm>
          <a:off x="3470" y="2090"/>
          <a:ext cx="7107312" cy="350711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ArubaOS</a:t>
          </a:r>
          <a:r>
            <a:rPr lang="uk-UA" sz="1800" b="1" kern="120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-CX </a:t>
          </a:r>
          <a:r>
            <a:rPr lang="uk-UA" sz="1800" b="1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це сучасна операційна система, яка автоматизує та спрощує багато критичних і складних мережевих завдань. Вона забезпечує підвищену стійкість до відмов та полегшує перебої з нульовим обслуговуванням під час запланованих або незапланованих подій на площині управління.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kern="120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Ключовими нововведеннями в AOS-CX є модульна архітектура в стилі </a:t>
          </a:r>
          <a:r>
            <a:rPr lang="uk-UA" sz="18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мікропослуг</a:t>
          </a:r>
          <a:r>
            <a:rPr lang="uk-UA" sz="1800" b="1" kern="120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REST </a:t>
          </a:r>
          <a:r>
            <a:rPr lang="uk-UA" sz="18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APIs</a:t>
          </a:r>
          <a:r>
            <a:rPr lang="uk-UA" sz="1800" b="1" kern="120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можливості створення сценаріїв на </a:t>
          </a:r>
          <a:r>
            <a:rPr lang="uk-UA" sz="18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Python</a:t>
          </a:r>
          <a:r>
            <a:rPr lang="uk-UA" sz="1800" b="1" kern="120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та </a:t>
          </a:r>
          <a:r>
            <a:rPr lang="uk-UA" sz="18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Aruba</a:t>
          </a:r>
          <a:r>
            <a:rPr lang="uk-UA" sz="1800" b="1" kern="120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Network</a:t>
          </a:r>
          <a:r>
            <a:rPr lang="uk-UA" sz="1800" b="1" kern="120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Analytics</a:t>
          </a:r>
          <a:r>
            <a:rPr lang="uk-UA" sz="1800" b="1" kern="120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Engine</a:t>
          </a:r>
          <a:r>
            <a:rPr lang="uk-UA" sz="1800" b="1" kern="120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(NAE).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REST </a:t>
          </a:r>
          <a:r>
            <a:rPr lang="uk-UA" sz="1800" b="1" kern="1200" noProof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APIs</a:t>
          </a:r>
          <a:r>
            <a:rPr lang="uk-UA" sz="1800" b="1" kern="1200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і сценарії </a:t>
          </a:r>
          <a:r>
            <a:rPr lang="uk-UA" sz="1800" b="1" kern="1200" noProof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Python</a:t>
          </a:r>
          <a:r>
            <a:rPr lang="uk-UA" sz="1800" b="1" kern="1200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дозволяють детально програмувати функції комутатора, а його унікальний </a:t>
          </a:r>
          <a:r>
            <a:rPr lang="uk-UA" sz="1800" b="1" kern="1200" noProof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Aruba</a:t>
          </a:r>
          <a:r>
            <a:rPr lang="uk-UA" sz="1800" b="1" kern="1200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kern="1200" noProof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Network</a:t>
          </a:r>
          <a:r>
            <a:rPr lang="uk-UA" sz="1800" b="1" kern="1200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kern="1200" noProof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Analytics</a:t>
          </a:r>
          <a:r>
            <a:rPr lang="uk-UA" sz="1800" b="1" kern="1200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kern="1200" noProof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Engine</a:t>
          </a:r>
          <a:r>
            <a:rPr lang="uk-UA" sz="1800" b="1" kern="1200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(NAE) забезпечує  моніторинг мережі та усунення </a:t>
          </a:r>
          <a:r>
            <a:rPr lang="uk-UA" sz="1800" b="1" kern="1200" noProof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несправностей</a:t>
          </a:r>
          <a:r>
            <a:rPr lang="uk-UA" sz="1800" b="1" kern="1200" noProof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1800" b="1" kern="120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основі штучного інтелекту</a:t>
          </a:r>
          <a:r>
            <a:rPr lang="ru-RU" sz="1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</dsp:txBody>
      <dsp:txXfrm>
        <a:off x="174673" y="173293"/>
        <a:ext cx="6764906" cy="31647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0F483-74FD-4B06-83C1-1960B43DAA69}">
      <dsp:nvSpPr>
        <dsp:cNvPr id="0" name=""/>
        <dsp:cNvSpPr/>
      </dsp:nvSpPr>
      <dsp:spPr>
        <a:xfrm>
          <a:off x="3536" y="0"/>
          <a:ext cx="3620609" cy="20359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Підхід</a:t>
          </a:r>
          <a:r>
            <a:rPr lang="ru-RU" sz="19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компанії</a:t>
          </a:r>
          <a:r>
            <a:rPr lang="ru-RU" sz="19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HPE до </a:t>
          </a:r>
          <a:r>
            <a:rPr lang="ru-RU" sz="19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побудови</a:t>
          </a:r>
          <a:r>
            <a:rPr lang="ru-RU" sz="19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ЦОД </a:t>
          </a:r>
          <a:r>
            <a:rPr lang="ru-RU" sz="19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фокусується</a:t>
          </a:r>
          <a:r>
            <a:rPr lang="ru-RU" sz="19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9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трьох</a:t>
          </a:r>
          <a:r>
            <a:rPr lang="ru-RU" sz="19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перевагах</a:t>
          </a:r>
          <a:r>
            <a:rPr lang="ru-RU" sz="19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9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замовника</a:t>
          </a:r>
          <a:r>
            <a:rPr lang="ru-RU" sz="19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  <a:r>
            <a:rPr lang="ru-RU" sz="1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Мережа повинна бути </a:t>
          </a:r>
          <a:r>
            <a:rPr lang="ru-RU" sz="19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простою, </a:t>
          </a:r>
          <a:r>
            <a:rPr lang="ru-RU" sz="19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масштабованою</a:t>
          </a:r>
          <a:r>
            <a:rPr lang="ru-RU" sz="19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9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автоматизованою</a:t>
          </a:r>
          <a:r>
            <a:rPr lang="ru-RU" sz="1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102924" y="99388"/>
        <a:ext cx="3421833" cy="18371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C27ED-23D7-40BC-96CB-769E974269E9}">
      <dsp:nvSpPr>
        <dsp:cNvPr id="0" name=""/>
        <dsp:cNvSpPr/>
      </dsp:nvSpPr>
      <dsp:spPr>
        <a:xfrm>
          <a:off x="0" y="51345"/>
          <a:ext cx="3624146" cy="660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Багатокористувальницькі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0" y="51345"/>
        <a:ext cx="3624146" cy="660007"/>
      </dsp:txXfrm>
    </dsp:sp>
    <dsp:sp modelId="{452A3A59-8D11-474B-88F7-536BAE8593C2}">
      <dsp:nvSpPr>
        <dsp:cNvPr id="0" name=""/>
        <dsp:cNvSpPr/>
      </dsp:nvSpPr>
      <dsp:spPr>
        <a:xfrm>
          <a:off x="0" y="738174"/>
          <a:ext cx="3624146" cy="239912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Multitenant Device Context (MDC);</a:t>
          </a:r>
          <a:endParaRPr lang="ru-RU" sz="19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Intelligent Resilient Framework (IRF)</a:t>
          </a:r>
          <a:r>
            <a:rPr lang="ru-RU" sz="1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Shortest Path Bridging Mac-in-Mac mode (SPBM)</a:t>
          </a:r>
          <a:r>
            <a:rPr lang="ru-RU" sz="1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Software-defined Networks</a:t>
          </a:r>
          <a:r>
            <a:rPr lang="ru-RU" sz="1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SDN)</a:t>
          </a:r>
          <a:endParaRPr lang="ru-RU" sz="19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38174"/>
        <a:ext cx="3624146" cy="23991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68859-0C54-4D30-9C65-AD31E3AB2111}">
      <dsp:nvSpPr>
        <dsp:cNvPr id="0" name=""/>
        <dsp:cNvSpPr/>
      </dsp:nvSpPr>
      <dsp:spPr>
        <a:xfrm>
          <a:off x="0" y="65"/>
          <a:ext cx="11218126" cy="6573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та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сучасного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ЦОД   </a:t>
          </a:r>
        </a:p>
      </dsp:txBody>
      <dsp:txXfrm>
        <a:off x="32087" y="32152"/>
        <a:ext cx="11153952" cy="5931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4934E-3078-48E1-891F-47CBB8C83DEB}">
      <dsp:nvSpPr>
        <dsp:cNvPr id="0" name=""/>
        <dsp:cNvSpPr/>
      </dsp:nvSpPr>
      <dsp:spPr>
        <a:xfrm>
          <a:off x="0" y="139"/>
          <a:ext cx="11262731" cy="7140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Хмарна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платформа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OpenStack. 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4858" y="34997"/>
        <a:ext cx="11193015" cy="6443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CBB79-8531-44E9-81F5-F102E6BB7AFB}">
      <dsp:nvSpPr>
        <dsp:cNvPr id="0" name=""/>
        <dsp:cNvSpPr/>
      </dsp:nvSpPr>
      <dsp:spPr>
        <a:xfrm>
          <a:off x="0" y="71125"/>
          <a:ext cx="3958681" cy="838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Платформа </a:t>
          </a: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OpenStack </a:t>
          </a:r>
          <a:r>
            <a:rPr lang="uk-UA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забезпечує:</a:t>
          </a:r>
          <a:endParaRPr lang="ru-RU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1125"/>
        <a:ext cx="3958681" cy="838651"/>
      </dsp:txXfrm>
    </dsp:sp>
    <dsp:sp modelId="{ADB76958-3F6D-40D7-B4BD-8CA357964F54}">
      <dsp:nvSpPr>
        <dsp:cNvPr id="0" name=""/>
        <dsp:cNvSpPr/>
      </dsp:nvSpPr>
      <dsp:spPr>
        <a:xfrm>
          <a:off x="0" y="909777"/>
          <a:ext cx="3958681" cy="396377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Підтримується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ніж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2000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розробниками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понад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180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організацій-учасників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Модульна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архітектура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яка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сумісна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різними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гіпервізорами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системами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зберігання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мережевими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реалізаціями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апаратними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засобами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віртуальних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машин на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вимогу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VM) </a:t>
          </a:r>
          <a:r>
            <a:rPr lang="uk-UA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та їх повне забезпечення.</a:t>
          </a:r>
          <a:endParaRPr lang="ru-RU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Багаторівнева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користувачів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909777"/>
        <a:ext cx="3958681" cy="39637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4934E-3078-48E1-891F-47CBB8C83DEB}">
      <dsp:nvSpPr>
        <dsp:cNvPr id="0" name=""/>
        <dsp:cNvSpPr/>
      </dsp:nvSpPr>
      <dsp:spPr>
        <a:xfrm>
          <a:off x="0" y="139"/>
          <a:ext cx="11162371" cy="7140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Компоненти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архітектура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гібридної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хмари</a:t>
          </a:r>
        </a:p>
      </dsp:txBody>
      <dsp:txXfrm>
        <a:off x="34858" y="34997"/>
        <a:ext cx="11092655" cy="6443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FA2B7-DCFF-445B-85FA-E599A9A20E7A}">
      <dsp:nvSpPr>
        <dsp:cNvPr id="0" name=""/>
        <dsp:cNvSpPr/>
      </dsp:nvSpPr>
      <dsp:spPr>
        <a:xfrm>
          <a:off x="2491" y="200"/>
          <a:ext cx="5097292" cy="13954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Приватна </a:t>
          </a:r>
          <a:r>
            <a:rPr lang="ru-RU" sz="1700" b="1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хмара</a:t>
          </a:r>
          <a:r>
            <a:rPr lang="ru-RU" sz="17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реалізується</a:t>
          </a: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модуля </a:t>
          </a:r>
          <a:r>
            <a:rPr lang="en-US" sz="17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Helion</a:t>
          </a:r>
          <a:r>
            <a:rPr lang="en-US" sz="1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CloudSystem</a:t>
          </a:r>
          <a:r>
            <a:rPr lang="en-US" sz="1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Foundation</a:t>
          </a:r>
          <a:r>
            <a:rPr lang="uk-UA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який будується на основі хмарної платформи </a:t>
          </a:r>
          <a:r>
            <a:rPr lang="en-US" sz="1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OpenStack</a:t>
          </a:r>
          <a:r>
            <a:rPr lang="en-US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Приватна хмара надає послуги інфраструктури та платформи</a:t>
          </a:r>
          <a:r>
            <a:rPr lang="uk-UA" sz="1700" kern="1200" dirty="0"/>
            <a:t>.</a:t>
          </a:r>
          <a:endParaRPr lang="ru-RU" sz="1700" kern="1200" dirty="0"/>
        </a:p>
      </dsp:txBody>
      <dsp:txXfrm>
        <a:off x="70612" y="68321"/>
        <a:ext cx="4961050" cy="1259228"/>
      </dsp:txXfrm>
    </dsp:sp>
    <dsp:sp modelId="{9C953E89-8181-445E-9A7E-403B449E9E28}">
      <dsp:nvSpPr>
        <dsp:cNvPr id="0" name=""/>
        <dsp:cNvSpPr/>
      </dsp:nvSpPr>
      <dsp:spPr>
        <a:xfrm>
          <a:off x="2491" y="1439121"/>
          <a:ext cx="5102275" cy="869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Helion</a:t>
          </a:r>
          <a:r>
            <a:rPr lang="en-US" sz="1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7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CloudSystem</a:t>
          </a:r>
          <a:r>
            <a:rPr lang="en-US" sz="1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Foundation</a:t>
          </a:r>
          <a:r>
            <a:rPr lang="uk-UA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в свою чергу, є основою модуля </a:t>
          </a:r>
          <a:r>
            <a:rPr lang="en-US" sz="17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Helion</a:t>
          </a:r>
          <a:r>
            <a:rPr lang="en-US" sz="1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7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CloudSystem</a:t>
          </a:r>
          <a:r>
            <a:rPr lang="en-US" sz="1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Enterprise</a:t>
          </a:r>
          <a:r>
            <a:rPr lang="uk-UA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який реалізує </a:t>
          </a:r>
          <a:r>
            <a:rPr lang="uk-UA" sz="17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публічну хмару</a:t>
          </a:r>
          <a:r>
            <a:rPr lang="uk-UA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12" y="1481542"/>
        <a:ext cx="5017433" cy="7841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D61F1-6501-4727-9CDF-325B6318466A}">
      <dsp:nvSpPr>
        <dsp:cNvPr id="0" name=""/>
        <dsp:cNvSpPr/>
      </dsp:nvSpPr>
      <dsp:spPr>
        <a:xfrm>
          <a:off x="2790" y="0"/>
          <a:ext cx="5714994" cy="13394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Публічна</a:t>
          </a:r>
          <a:r>
            <a:rPr lang="ru-RU" sz="17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хмара</a:t>
          </a:r>
          <a:r>
            <a:rPr lang="ru-RU" sz="17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надає</a:t>
          </a: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послуги</a:t>
          </a: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просунутої</a:t>
          </a: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інфраструктури</a:t>
          </a: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програмного</a:t>
          </a: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класу</a:t>
          </a: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</a:t>
          </a: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Ця</a:t>
          </a: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послуга</a:t>
          </a: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управляється</a:t>
          </a: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7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HPE Cloud Service Automation </a:t>
          </a:r>
          <a:r>
            <a:rPr lang="uk-UA" sz="1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en-US" sz="1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HPE Operations Orchestration.</a:t>
          </a:r>
          <a:r>
            <a:rPr lang="ru-RU" sz="1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</a:p>
      </dsp:txBody>
      <dsp:txXfrm>
        <a:off x="68177" y="65387"/>
        <a:ext cx="5584220" cy="12086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4934E-3078-48E1-891F-47CBB8C83DEB}">
      <dsp:nvSpPr>
        <dsp:cNvPr id="0" name=""/>
        <dsp:cNvSpPr/>
      </dsp:nvSpPr>
      <dsp:spPr>
        <a:xfrm>
          <a:off x="0" y="367"/>
          <a:ext cx="11262731" cy="72476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Програмно-визначені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SDN)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5380" y="35747"/>
        <a:ext cx="11191971" cy="65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5F428-C8DA-4745-978E-C8F7E17A6273}">
      <dsp:nvSpPr>
        <dsp:cNvPr id="0" name=""/>
        <dsp:cNvSpPr/>
      </dsp:nvSpPr>
      <dsp:spPr>
        <a:xfrm>
          <a:off x="0" y="251"/>
          <a:ext cx="11329638" cy="7741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конвергентної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інфраструктури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кафедри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sp:txBody>
      <dsp:txXfrm>
        <a:off x="37789" y="38040"/>
        <a:ext cx="11254060" cy="69854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8831E-4002-486C-8770-D97EE7F10835}">
      <dsp:nvSpPr>
        <dsp:cNvPr id="0" name=""/>
        <dsp:cNvSpPr/>
      </dsp:nvSpPr>
      <dsp:spPr>
        <a:xfrm>
          <a:off x="5494" y="0"/>
          <a:ext cx="11251742" cy="9233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Програмно-визначені</a:t>
          </a:r>
          <a:r>
            <a:rPr lang="ru-RU" sz="1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9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SDN)</a:t>
          </a:r>
          <a:r>
            <a:rPr lang="ru-RU" sz="1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є одним з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перспективних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напрямків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мережевої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індустрії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SDN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надає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нову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динамічну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мережеву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архітектуру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яка 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перетворює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традиційні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платформи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багаті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великою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різноманітністю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0567" y="45073"/>
        <a:ext cx="11161596" cy="83318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1A70C-5982-42CC-8087-B6F2F33FE3E5}">
      <dsp:nvSpPr>
        <dsp:cNvPr id="0" name=""/>
        <dsp:cNvSpPr/>
      </dsp:nvSpPr>
      <dsp:spPr>
        <a:xfrm>
          <a:off x="0" y="85698"/>
          <a:ext cx="3479182" cy="518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Переваги</a:t>
          </a:r>
          <a:r>
            <a:rPr lang="ru-RU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мереж </a:t>
          </a:r>
          <a:r>
            <a:rPr lang="en-US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SDN:</a:t>
          </a:r>
          <a:endParaRPr lang="ru-RU" sz="20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5698"/>
        <a:ext cx="3479182" cy="518400"/>
      </dsp:txXfrm>
    </dsp:sp>
    <dsp:sp modelId="{57024E28-91BD-40BE-87EA-3009F8620EA7}">
      <dsp:nvSpPr>
        <dsp:cNvPr id="0" name=""/>
        <dsp:cNvSpPr/>
      </dsp:nvSpPr>
      <dsp:spPr>
        <a:xfrm>
          <a:off x="0" y="604098"/>
          <a:ext cx="3479182" cy="35575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Централізоване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мультивендорному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середовищі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Спрощення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рахунок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автоматизації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Велика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інновацій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надійності і безпеки мережі;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детальне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мережею;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Покращений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сервіс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користувачів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604098"/>
        <a:ext cx="3479182" cy="355751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4934E-3078-48E1-891F-47CBB8C83DEB}">
      <dsp:nvSpPr>
        <dsp:cNvPr id="0" name=""/>
        <dsp:cNvSpPr/>
      </dsp:nvSpPr>
      <dsp:spPr>
        <a:xfrm>
          <a:off x="0" y="184"/>
          <a:ext cx="11262731" cy="736277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SDN 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ЦОД та хмари</a:t>
          </a:r>
        </a:p>
      </dsp:txBody>
      <dsp:txXfrm>
        <a:off x="35942" y="36126"/>
        <a:ext cx="11190847" cy="66439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2A73C-E77D-466A-AC69-B5ACBA6EE3F8}">
      <dsp:nvSpPr>
        <dsp:cNvPr id="0" name=""/>
        <dsp:cNvSpPr/>
      </dsp:nvSpPr>
      <dsp:spPr>
        <a:xfrm>
          <a:off x="0" y="25508"/>
          <a:ext cx="11262731" cy="9411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SDN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дозволяє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реалізувати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ЦОД з потужною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функціональністю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підтримують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централізоване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мережею,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розгалужену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переадресацію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розгортання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віртуальних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машин,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інтелектуальну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міграцію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багато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користувальницьк</a:t>
          </a:r>
          <a:r>
            <a:rPr lang="uk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віртуальні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Справедливим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висновок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те,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технологічний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тренд в сторону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хмарних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базі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SDN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визначає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майбутнє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мереж ЦОД. Для прикладу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навести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ЦОД і хмари:</a:t>
          </a:r>
        </a:p>
      </dsp:txBody>
      <dsp:txXfrm>
        <a:off x="0" y="25508"/>
        <a:ext cx="11262731" cy="941136"/>
      </dsp:txXfrm>
    </dsp:sp>
    <dsp:sp modelId="{BF5CD827-63BF-4FCD-B9CE-F9AD0B95CE91}">
      <dsp:nvSpPr>
        <dsp:cNvPr id="0" name=""/>
        <dsp:cNvSpPr/>
      </dsp:nvSpPr>
      <dsp:spPr>
        <a:xfrm>
          <a:off x="0" y="966644"/>
          <a:ext cx="11262731" cy="14823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HPE Virtual Cloud Networking (VCN)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SDN</a:t>
          </a:r>
          <a:r>
            <a:rPr lang="uk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Контролер 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HP</a:t>
          </a:r>
          <a:r>
            <a:rPr lang="uk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SDN </a:t>
          </a:r>
          <a:r>
            <a:rPr lang="uk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реалізує в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іртуальн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хмарну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мережу на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мережного модуля </a:t>
          </a:r>
          <a:r>
            <a:rPr lang="en-US" sz="15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Neutron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хмарної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платформи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OpenStack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HPE-VMware NSX networking solution</a:t>
          </a:r>
          <a:r>
            <a:rPr lang="uk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об'єднує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контролер 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HP</a:t>
          </a:r>
          <a:r>
            <a:rPr lang="uk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SDN 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 платформою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віртуалізації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VMware NSX</a:t>
          </a:r>
          <a:r>
            <a:rPr lang="uk-UA" sz="15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NSX Federation</a:t>
          </a:r>
          <a:r>
            <a:rPr lang="uk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HPE Distributed Cloud Networking (DCN)</a:t>
          </a:r>
          <a:r>
            <a:rPr lang="uk-UA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Рішення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SDN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яке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віртуалізує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будь-яку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мережеву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інфраструктуру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ЦОД та автоматично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встановлює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зв'язок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обчислюваними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ресурсами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66644"/>
        <a:ext cx="11262731" cy="14823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4934E-3078-48E1-891F-47CBB8C83DEB}">
      <dsp:nvSpPr>
        <dsp:cNvPr id="0" name=""/>
        <dsp:cNvSpPr/>
      </dsp:nvSpPr>
      <dsp:spPr>
        <a:xfrm>
          <a:off x="0" y="367"/>
          <a:ext cx="11262731" cy="72476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Програмно-визначені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глобальні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SD-WAN)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5380" y="35747"/>
        <a:ext cx="11191971" cy="6540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8831E-4002-486C-8770-D97EE7F10835}">
      <dsp:nvSpPr>
        <dsp:cNvPr id="0" name=""/>
        <dsp:cNvSpPr/>
      </dsp:nvSpPr>
      <dsp:spPr>
        <a:xfrm>
          <a:off x="2957" y="503"/>
          <a:ext cx="6056778" cy="10308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Технологія SD-WAN (програмно-визначена глобальна мережа) базується на застосуванні принципів програмно-визначених мереж (SDN) до розподілених корпоративних глобальних мереж. </a:t>
          </a:r>
          <a:endParaRPr lang="ru-RU" sz="1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78" y="50824"/>
        <a:ext cx="5956136" cy="93018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26546-D59C-4F77-8FC6-B73C7ACDD915}">
      <dsp:nvSpPr>
        <dsp:cNvPr id="0" name=""/>
        <dsp:cNvSpPr/>
      </dsp:nvSpPr>
      <dsp:spPr>
        <a:xfrm>
          <a:off x="2957" y="1537"/>
          <a:ext cx="6056778" cy="2471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Рішення SD-WAN надають організаціям додаткові переваги за рахунок використання корпоративної глобальної мережі (WAN) спільно з кількома хмарними </a:t>
          </a:r>
          <a:r>
            <a:rPr lang="uk-UA" sz="16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інфраструктурами</a:t>
          </a:r>
          <a:r>
            <a:rPr lang="uk-UA" sz="16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, що забезпечує високу швидкість обміну даними та продуктивність додатків у периферійних мережах WAN філій. Одна з головних переваг SD-WAN полягає в тому, що така система забезпечує динамічний вибір шляху з декількох варіантів підключення (MPLS, 4G/5G, широкосмуговий доступ), забезпечуючи організаціям швидкий та легкий доступ до критично важливих для бізнесу хмарних програм.</a:t>
          </a:r>
        </a:p>
      </dsp:txBody>
      <dsp:txXfrm>
        <a:off x="123596" y="122176"/>
        <a:ext cx="5815500" cy="2230026"/>
      </dsp:txXfrm>
    </dsp:sp>
    <dsp:sp modelId="{93298376-682C-4BAD-A3F7-1CCB22474487}">
      <dsp:nvSpPr>
        <dsp:cNvPr id="0" name=""/>
        <dsp:cNvSpPr/>
      </dsp:nvSpPr>
      <dsp:spPr>
        <a:xfrm>
          <a:off x="2957" y="2596407"/>
          <a:ext cx="6056778" cy="12953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SD-WAN </a:t>
          </a:r>
          <a:r>
            <a:rPr lang="ru-RU" sz="16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користуються</a:t>
          </a:r>
          <a:r>
            <a:rPr lang="ru-RU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все </a:t>
          </a:r>
          <a:r>
            <a:rPr lang="ru-RU" sz="16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більшою</a:t>
          </a:r>
          <a:r>
            <a:rPr lang="ru-RU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популярністю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оскільки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організаціям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потрібне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швидке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масштабоване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гнучке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з'єднання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різними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мережевими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середовищами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можливістю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зменшення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загальної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вартості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володіння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TCO)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збереженням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зручності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користувачів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66189" y="2659639"/>
        <a:ext cx="5930314" cy="116884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4934E-3078-48E1-891F-47CBB8C83DEB}">
      <dsp:nvSpPr>
        <dsp:cNvPr id="0" name=""/>
        <dsp:cNvSpPr/>
      </dsp:nvSpPr>
      <dsp:spPr>
        <a:xfrm>
          <a:off x="0" y="367"/>
          <a:ext cx="11262731" cy="724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Сучасні серверні платформи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HPE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80" y="35747"/>
        <a:ext cx="11191971" cy="6540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8831E-4002-486C-8770-D97EE7F10835}">
      <dsp:nvSpPr>
        <dsp:cNvPr id="0" name=""/>
        <dsp:cNvSpPr/>
      </dsp:nvSpPr>
      <dsp:spPr>
        <a:xfrm>
          <a:off x="5494" y="0"/>
          <a:ext cx="11251742" cy="10592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Розгортання систем </a:t>
          </a:r>
          <a:r>
            <a:rPr lang="en-US" sz="2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SDN,  </a:t>
          </a:r>
          <a:r>
            <a:rPr lang="uk-UA" sz="2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 віртуалізації та хмарних технологій неможливе без сучасних високоефективних серверних платформ, вивченню яких приділяється дуже велике значення у ході навчального процесу з комп'ютерних наук.  </a:t>
          </a:r>
          <a:endParaRPr lang="ru-RU" sz="2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03" y="51709"/>
        <a:ext cx="11148324" cy="95584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7C797-DBC6-48A9-AEEC-FE4EF25005FA}">
      <dsp:nvSpPr>
        <dsp:cNvPr id="0" name=""/>
        <dsp:cNvSpPr/>
      </dsp:nvSpPr>
      <dsp:spPr>
        <a:xfrm>
          <a:off x="1632" y="0"/>
          <a:ext cx="3343660" cy="2466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Класичні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гіперконвергентні</a:t>
          </a:r>
          <a:r>
            <a:rPr lang="ru-RU" sz="15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sz="15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dHCI</a:t>
          </a:r>
          <a:r>
            <a:rPr lang="ru-RU" sz="15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5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тають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все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популярними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побудови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ІТ-платформ корпоративного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рівня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завдяки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своїм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сильним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сторонам: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простоті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реалізації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концепцій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гібридної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хмари та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гібридних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ІТ, а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можливості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поступового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масштабування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рішення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разом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зростанням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навантаження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користувача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22055" y="120423"/>
        <a:ext cx="3102814" cy="222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4934E-3078-48E1-891F-47CBB8C83DEB}">
      <dsp:nvSpPr>
        <dsp:cNvPr id="0" name=""/>
        <dsp:cNvSpPr/>
      </dsp:nvSpPr>
      <dsp:spPr>
        <a:xfrm>
          <a:off x="0" y="0"/>
          <a:ext cx="6300438" cy="12372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Апаратна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платформа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побудови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сучасного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ЦОД</a:t>
          </a:r>
        </a:p>
      </dsp:txBody>
      <dsp:txXfrm>
        <a:off x="60397" y="60397"/>
        <a:ext cx="6179644" cy="111644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F46E7-7D92-447D-9A6A-58D56D991561}">
      <dsp:nvSpPr>
        <dsp:cNvPr id="0" name=""/>
        <dsp:cNvSpPr/>
      </dsp:nvSpPr>
      <dsp:spPr>
        <a:xfrm>
          <a:off x="1565" y="0"/>
          <a:ext cx="3206413" cy="2466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Лінійка</a:t>
          </a:r>
          <a:r>
            <a:rPr lang="ru-RU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DL (Density Line) 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компактні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сервери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стійковому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виконанні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підвищеною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щільністю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монтажу та максимально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інтегрованими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компонентами.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Орієнтовані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працювати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складі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комплексних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інтеграці</a:t>
          </a: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ї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компонентами ЦОД.</a:t>
          </a:r>
        </a:p>
      </dsp:txBody>
      <dsp:txXfrm>
        <a:off x="121988" y="120423"/>
        <a:ext cx="2965567" cy="222603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377DF-B48F-4887-80C2-63D6D6CB6B59}">
      <dsp:nvSpPr>
        <dsp:cNvPr id="0" name=""/>
        <dsp:cNvSpPr/>
      </dsp:nvSpPr>
      <dsp:spPr>
        <a:xfrm>
          <a:off x="2122" y="0"/>
          <a:ext cx="4346069" cy="14300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HPE Synergy 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платформа, яка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спроектована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спеціально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оптимізації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традиційних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швидкого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конфігурацій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програмно-апаратних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платформ,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оптимізованих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конкретні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програми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71930" y="69808"/>
        <a:ext cx="4206453" cy="129041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4934E-3078-48E1-891F-47CBB8C83DEB}">
      <dsp:nvSpPr>
        <dsp:cNvPr id="0" name=""/>
        <dsp:cNvSpPr/>
      </dsp:nvSpPr>
      <dsp:spPr>
        <a:xfrm>
          <a:off x="0" y="80962"/>
          <a:ext cx="11262731" cy="101333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програмування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Java</a:t>
          </a:r>
          <a:r>
            <a:rPr lang="uk-UA" sz="3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en-US" sz="3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Python</a:t>
          </a:r>
          <a:r>
            <a:rPr lang="uk-UA" sz="3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системної інтеграції та управління </a:t>
          </a:r>
          <a:r>
            <a:rPr lang="ru-RU" sz="3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49467" y="130429"/>
        <a:ext cx="11163797" cy="91440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8831E-4002-486C-8770-D97EE7F10835}">
      <dsp:nvSpPr>
        <dsp:cNvPr id="0" name=""/>
        <dsp:cNvSpPr/>
      </dsp:nvSpPr>
      <dsp:spPr>
        <a:xfrm>
          <a:off x="5494" y="0"/>
          <a:ext cx="11251742" cy="1261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Контролер </a:t>
          </a:r>
          <a:r>
            <a:rPr lang="ru-RU" sz="16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програмно-визначених</a:t>
          </a:r>
          <a:r>
            <a:rPr lang="ru-RU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мереж </a:t>
          </a:r>
          <a:r>
            <a:rPr lang="en-US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SDN</a:t>
          </a:r>
          <a:r>
            <a:rPr lang="ru-RU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</a:t>
          </a:r>
          <a:r>
            <a:rPr lang="ru-RU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хмарна</a:t>
          </a:r>
          <a:r>
            <a:rPr lang="ru-RU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платформа </a:t>
          </a:r>
          <a:r>
            <a:rPr lang="en-US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OpenStack </a:t>
          </a:r>
          <a:r>
            <a:rPr lang="uk-UA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 п</a:t>
          </a:r>
          <a:r>
            <a:rPr lang="ru-RU" sz="1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латформами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відкритим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кодом, </a:t>
          </a:r>
          <a:r>
            <a:rPr lang="ru-RU" sz="1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розроблені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мові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програмування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Java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не </a:t>
          </a:r>
          <a:r>
            <a:rPr lang="ru-RU" sz="1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пов'язані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технологією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дорожньою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картою одного </a:t>
          </a:r>
          <a:r>
            <a:rPr lang="ru-RU" sz="1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вендор</a:t>
          </a:r>
          <a:r>
            <a:rPr lang="uk-UA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Вони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використовують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RESTful API </a:t>
          </a: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uk-UA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скріпти</a:t>
          </a: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мові програмування </a:t>
          </a:r>
          <a:r>
            <a:rPr lang="en-US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Python</a:t>
          </a:r>
          <a:r>
            <a:rPr lang="uk-UA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взаємодії з програмами та їх додатками. У зв'язку з цим, підготовка студентів з цих мов програмування надає їм широкі можливості щодо  </a:t>
          </a:r>
          <a:r>
            <a:rPr lang="uk-UA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системної інтеграції та управління ІТ-системами.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94" y="61600"/>
        <a:ext cx="11128542" cy="113867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8ED2A-4BE5-4D4C-A614-28D112A7FAFA}">
      <dsp:nvSpPr>
        <dsp:cNvPr id="0" name=""/>
        <dsp:cNvSpPr/>
      </dsp:nvSpPr>
      <dsp:spPr>
        <a:xfrm>
          <a:off x="3225" y="1168"/>
          <a:ext cx="6604826" cy="564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Відсутнє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блокування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вендора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доступу  до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багатої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пропонує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вибір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0798" y="28741"/>
        <a:ext cx="6549680" cy="509684"/>
      </dsp:txXfrm>
    </dsp:sp>
    <dsp:sp modelId="{293FB063-76C0-400F-A78F-1F38C5763A3D}">
      <dsp:nvSpPr>
        <dsp:cNvPr id="0" name=""/>
        <dsp:cNvSpPr/>
      </dsp:nvSpPr>
      <dsp:spPr>
        <a:xfrm>
          <a:off x="3225" y="594240"/>
          <a:ext cx="6604826" cy="4162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Прозорість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дорожньої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карти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проекту та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3545" y="614560"/>
        <a:ext cx="6564186" cy="375623"/>
      </dsp:txXfrm>
    </dsp:sp>
    <dsp:sp modelId="{D4ABDEA2-5D07-49A9-817F-9C6426473FAE}">
      <dsp:nvSpPr>
        <dsp:cNvPr id="0" name=""/>
        <dsp:cNvSpPr/>
      </dsp:nvSpPr>
      <dsp:spPr>
        <a:xfrm>
          <a:off x="3225" y="1038745"/>
          <a:ext cx="6598376" cy="7085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Легша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міграція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традиційних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Центрів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обробки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даних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хмарних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</a:t>
          </a:r>
          <a:r>
            <a:rPr lang="ru-RU" sz="1600" kern="1200" dirty="0"/>
            <a:t>.</a:t>
          </a:r>
        </a:p>
      </dsp:txBody>
      <dsp:txXfrm>
        <a:off x="37812" y="1073332"/>
        <a:ext cx="6529202" cy="639338"/>
      </dsp:txXfrm>
    </dsp:sp>
    <dsp:sp modelId="{04791661-1D25-47F5-A1A2-E4E8F5622982}">
      <dsp:nvSpPr>
        <dsp:cNvPr id="0" name=""/>
        <dsp:cNvSpPr/>
      </dsp:nvSpPr>
      <dsp:spPr>
        <a:xfrm>
          <a:off x="3225" y="1775499"/>
          <a:ext cx="6598376" cy="9259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Короткий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розробки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усуваючи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домовлятися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нові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ліцензійні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угоди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виділяти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інженерний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час та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виправлень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8424" y="1820698"/>
        <a:ext cx="6507978" cy="835511"/>
      </dsp:txXfrm>
    </dsp:sp>
    <dsp:sp modelId="{1565D0D2-DB59-4FBC-9DE7-46E230562E05}">
      <dsp:nvSpPr>
        <dsp:cNvPr id="0" name=""/>
        <dsp:cNvSpPr/>
      </dsp:nvSpPr>
      <dsp:spPr>
        <a:xfrm>
          <a:off x="3225" y="2729650"/>
          <a:ext cx="6604826" cy="564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Швидка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інновація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завдяки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експертним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внескам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предметних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питань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випадках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0798" y="2757223"/>
        <a:ext cx="6549680" cy="509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E0573-BAC6-4906-86D4-848603F95D7B}">
      <dsp:nvSpPr>
        <dsp:cNvPr id="0" name=""/>
        <dsp:cNvSpPr/>
      </dsp:nvSpPr>
      <dsp:spPr>
        <a:xfrm>
          <a:off x="3073" y="0"/>
          <a:ext cx="6294289" cy="6808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Сервер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HPE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Proliant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DL60 Gen9 </a:t>
          </a: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6311" y="33238"/>
        <a:ext cx="6227813" cy="614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F95B5-4710-4285-9CD7-4BD7A014A8AF}">
      <dsp:nvSpPr>
        <dsp:cNvPr id="0" name=""/>
        <dsp:cNvSpPr/>
      </dsp:nvSpPr>
      <dsp:spPr>
        <a:xfrm>
          <a:off x="3073" y="0"/>
          <a:ext cx="6294289" cy="6802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Сервер 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HPE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Proliant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DL3</a:t>
          </a: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 Gen</a:t>
          </a:r>
          <a:r>
            <a:rPr lang="ru-RU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79" y="33206"/>
        <a:ext cx="6227877" cy="6138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D24D0-EA29-4234-B467-0F68C8167F2E}">
      <dsp:nvSpPr>
        <dsp:cNvPr id="0" name=""/>
        <dsp:cNvSpPr/>
      </dsp:nvSpPr>
      <dsp:spPr>
        <a:xfrm>
          <a:off x="3073" y="0"/>
          <a:ext cx="6294289" cy="6139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Комутатори ядра </a:t>
          </a: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HPE </a:t>
          </a:r>
          <a:r>
            <a:rPr lang="uk-UA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5510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44" y="29971"/>
        <a:ext cx="6234347" cy="554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EC8E3-DB8F-43BA-8692-FB9684A32FC5}">
      <dsp:nvSpPr>
        <dsp:cNvPr id="0" name=""/>
        <dsp:cNvSpPr/>
      </dsp:nvSpPr>
      <dsp:spPr>
        <a:xfrm>
          <a:off x="3073" y="278"/>
          <a:ext cx="6294289" cy="5688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Комутатори</a:t>
          </a: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доступу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HPE </a:t>
          </a:r>
          <a:r>
            <a:rPr lang="uk-UA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3800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41" y="28046"/>
        <a:ext cx="6238753" cy="5132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4934E-3078-48E1-891F-47CBB8C83DEB}">
      <dsp:nvSpPr>
        <dsp:cNvPr id="0" name=""/>
        <dsp:cNvSpPr/>
      </dsp:nvSpPr>
      <dsp:spPr>
        <a:xfrm>
          <a:off x="0" y="0"/>
          <a:ext cx="11174190" cy="8397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Нове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покоління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мережного </a:t>
          </a:r>
          <a:r>
            <a:rPr lang="ru-RU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обладнання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93" y="40993"/>
        <a:ext cx="11092204" cy="7577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15052-8F1C-40F6-9AED-5D4A5F8C543B}">
      <dsp:nvSpPr>
        <dsp:cNvPr id="0" name=""/>
        <dsp:cNvSpPr/>
      </dsp:nvSpPr>
      <dsp:spPr>
        <a:xfrm>
          <a:off x="3426" y="0"/>
          <a:ext cx="7015961" cy="13316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До навчального процесу включено вивчення нового покоління обладнання для побудови конвергентної мережної </a:t>
          </a:r>
          <a:r>
            <a:rPr lang="uk-UA" sz="18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інфрастуктури</a:t>
          </a:r>
          <a:r>
            <a:rPr lang="uk-UA" sz="18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– комутаторів серії </a:t>
          </a:r>
          <a:r>
            <a:rPr lang="uk-UA" sz="18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Aruba</a:t>
          </a:r>
          <a:r>
            <a:rPr lang="uk-UA" sz="18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6400, </a:t>
          </a:r>
          <a:r>
            <a:rPr lang="uk-UA" sz="18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Aruba</a:t>
          </a:r>
          <a:r>
            <a:rPr lang="uk-UA" sz="18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8400, </a:t>
          </a:r>
          <a:r>
            <a:rPr lang="uk-UA" sz="18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Aruba</a:t>
          </a:r>
          <a:r>
            <a:rPr lang="uk-UA" sz="18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8300 з операційною системою </a:t>
          </a:r>
          <a:r>
            <a:rPr lang="uk-UA" sz="18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ArubaOS</a:t>
          </a:r>
          <a:r>
            <a:rPr lang="uk-UA" sz="1800" b="1" kern="120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-CX</a:t>
          </a:r>
          <a:r>
            <a:rPr lang="uk-UA" sz="18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8433" y="65007"/>
        <a:ext cx="6885947" cy="1201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12195" units="1/cm"/>
          <inkml:channelProperty channel="Y" name="resolution" value="35.01945" units="1/cm"/>
          <inkml:channelProperty channel="T" name="resolution" value="1" units="1/dev"/>
        </inkml:channelProperties>
      </inkml:inkSource>
      <inkml:timestamp xml:id="ts0" timeString="2018-07-31T11:06:41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3185 12935 0,'0'23'78,"0"1"-78,0-1 32,-26 1-17,26 23 17,-25-47-17,-1 23 1,26 1 46,-25 0-30,25-1-1,0 1 0,0-1 0,0 1 47,0-1-78,0 1 79,-26-1-64,26 1 16,0-1-15,0 1 15,0-1 1,0 1-17,0-1 1,0 1 15,0-1 0,0 1 1,0-1-17,0 1 16,26-1 16,-1 1-15,1-24-32,-26 23 15,25 1 1,1-24-1,1 0 17,-2 0-17,1 23 1,25-23 0,-26 0-16,1 0 15,-1 24 1,1-24-16,-1 0 31,1 0-15,-1 0 31,1 23-32,-1-23 16,2 0 1,-2 0-17,1 0 17,-1 0-1,1 0-16,-1 0 1,1 0 0,-1 0-1,1 0 1,-1 0 0,1 0 15,-1 0-31,1 0 15,26 0 1,-26 0 0,25 0-1,0 0 1,0 0 0,0 0-1,-26 0 16,1 0-15,25 0 0,-25 0-16,0 0 15,-1 0 1,1 0-16,-1 0 16,1 0 30,-1 0-30,1 0 0,-1 0-1,26 24 1,-25-24 0,0 0 15,-1 24-16,2-24 1,-2 0 0,1 0-1,-1 0 1,1 23 0,-1-23 15,1 0-31,-1 0 15,1 0 1,-1 0 0,1 24-1,-1-1 1,26-23 15,-24 0-15,-2 0-1,1 0 1,-1 0 0,26 0-1,0 0 1,-25 0 0,51 0-1,-25 0 1,-1 0-1,0 0 1,0 0 0,-26 0-1,1 0 1,-1 0 0,26 0 15,0 0-16,1 0 1,-1 0 0,0-23-1,-25 23-15,-1 0 16,1 0-16,-1 0 16,1 0-1,0 0 1,26 0-1,-1 0 1,0 0 0,0 0-1,0 0 1,-26 0 15,26 0-15,27 0-1,-27 0 1,-26 0 0,1 0-1,25 0 1,-26 0 0,1 0-1,25 0 1,0 0-1,1 0 1,25 0 0,-26 0-1,-26 0-15,26 0 16,-25 0 0,-1 0-1,1 0 1,-1 0-1,1 0 1,26 0 0,-1 0-1,-26 0 1,1 0 0,25 0-1,-26 0 1,52 0-1,-51 0 1,26 0 0,24-24-1,-50 24 17,-1 0-17,52-23 1,-26 23-1,0 0 1,26 0 0,-51 0-1,-1 0 1,1 0-16,-1 0 16,1 0 15,25 0-16,-25 0 1,-1 0-16,26 0 16,-24 0-1,24 0 17,0 0-17,-26 0 1,26 0-1,26 0 1,-52 0 0,26 0-1,27 0 1,-53 0 0,26 0-1,26 23 1,-26-23-1,27 47 1,-53-47 0,1 0 15,25 24-15,0-1-16,-26-23 15,1 0 1,-1 0-1,1 0 1,-1 0 0,26 24-1,1-1 1,-1-23 0,0 0-1,-25 0 1,-1 0-1,1 0 1,0 0 0,25 0 15,0 0-15,-25 0-1,25 0 1,-25 0-1,25 0 1,0 0 0,-26 0-1,26 0 1,-25-23 0,25 23-1,1-24 16,-27 1-31,1 23 16,-1-24 0,1 1 15,-1 23-15,27-24-1,-27 1 1,26-1-1,-25 24 1,77 0 0,-52-24-1,-26 24 17,1 0-17,-1 0 1,1 0-1,-1 0 1,1 0-16,-1 0 31,1 0-15,-1 0 0,2 0-1,24 0 1,-26 0-1,26 0 1,-25 0 0,0 0-1,-1 0 1,1 0 0,-1 0-1,1 0 1,-1 0-1,2 0 1,-2 0 0,1 0-1,-1 0 17,1 0-17,-1 0 1,1 0-1,-1 0 1,1 0 0,-1 0-1,1 0 1,25 0 0,-26 0-1,2 0 1,-2 0-1,1 0 17,-1 0-17,1 0 1,25 24 0,-25-24 15,-1 0-16,1 0 1,-1 24 0,1-24 15,-1 0-15,2 0-16,-2 23 15,26-23 32,-25 0-31,-1 0-1,26 0 1,-25 0 0,-1 0-1,1 0 1,-1 0-1,26 0 1,-24 0 0,24 0-1,-26 0 1,1 0 0,25 0-1,-25 0 1,-1 0 15,1 0-15,-1 0-1,1 0 1,-1 0 0,27 0-1,-26-23 16,-1-1 1,-25 0-17,26 1-15,-26-1 32,25 1-32,-25-1 15,0 1 1,0-24 15,0 0-15,26 47-1,-26-24 1,0 1 0,0-1-1,0 1 1,0-1-1,0-23 1,-26 24 0,26-1-1,-25 1-15,-1 23 16,26-24 0,-25 24-16,-1-23 15,0-1 1,-25 1 15,0-1-15,25 1 31,1-1-47,-1 24 15,0 0 16,1-24-15,-1 24 0,26-23-1,-25-1 1,-1 24-16,1-23 31,-2 23-15,2 0-1,-1-24 1,1 1 15,-1 23 16,1 0-47,-1 0 16,1 0-1,-1 0 1,1 0 0,-1 0 15,1 0-15,-1 0-1,1 0-15,-2 0 31,2 23-15,-1-23 0,1 24-1,-1-24 1,1 0 0,-1 23-1,0-23 1,26 24-1,-51-24 1,0 0 0,26 0-1,-27 0 1,26 0-16,1 0 16,-26 0-1,51 23 1,-26-23-1,1 0 1,-1 0 0,1 0-1,-1 0 1,-25 0 0,-1 0-1,27 0 1,-1 0-1,1 0 1,-26 0 0,25 0-1,0 0 1,-25 0 0,26 0 15,-1 0-16,1 0 1,-2 0 0,2 0-1,-26 0 1,25 0 0,1 0-16,-1 0 15,1 0 1,-1 0-1,1 0 1,-1 0 0,1 0-1,-1 0 1,1 0-16,-2 0 31,2 0-15,-1 0-1,1 0 1,-26 0 0,-1 0-1,27 0 1,-1 0 0,-25 0-1,0 0 1,-1 0-1,1 0 1,-51-23 0,0 23-1,51 0 1,-26-47 15,51 47-31,1 0 16,-27-24-1,52 1 1,-25 23 0,-26 0-1,0-24 1,25 24 62,1 0-47,-2 0 47,2 0-62,-1 0 0,1 0-1,-1 0 17,1 24 30,-1-24-62,1 0 16,-1 23-1,1 1 17,-26-1-17,-52 1 1,52-24-1,-26 23 1,51-23 0,1 0-1,-1 0 1,1 0 15,-26 24 0,24-24 1,-24 0-17,26 0 1,-1 0 0,-50-24-1,25 24 1,-26 0-1,77-23 1,-25-1 31,-2 24-31,2 0-1,25-23 1,-26 23 62,1 0-62,-1 0 46,0 0-31,1 0 1,-1 0-17,1 0 48,-1 0-1,1 0-46,-1 0 15,1 0-15,-78 0-1,26 0 1,52 0 0,-1 0-1,1 0 48,-1 0-48,1 0 32,-1 0 16,1 0-63,-2 0 15,2 0 48,25 23-63,-51-23 15,25 0 1,0 0-16,-76 24 31,77-24-15,-52 0 0,51 0-1,0 23 1,1-23 15,-1 0-15,1 0-1,-52 24 1,26-24 0,26 0-1,-1 0 1,1 0-1,-1 0 17,0 0-17,0 0 1,1 0 0,-52 0-1,51 0 1,1 0-1,-1 0 1,1 0 0,-1 0-1,1 0 1,-1 0 0,1 0-1,-2 0 16,2 0-15,-1 0 0,1 0-1,-1 0 1,-25 0 0,0 0-1,26 0 1,-26 0-1,25 0 1,1 0-16,-2 0 31,2 0-15,-27 0 0,27 0-1,-26 0-15,-26 0 16,1 0-1,-2 0 17,27 0-17,26 0 1,-1 0 0,1 0-16,-1 0 15,-25 0-15,26 0 16,-26 0-1,-1-24 1,0 24 0,27 0-1,-1-23 17,1 23-1,-1 0-16,-25-24 1,51 1 0,-25 23-1,-1 0 1,1 0 0,-2 0 15,-24 0-31,26 0 15,-1 0 1,-25 0 0,0 0-1,26 0 17,-1 0-17,1-24 1,25 1 15,-51 23-15,24 0-1,-24 0 1,25 0 0,1 0-1,-1 0 1,1 0-1,-1 0 1,-25 0 0,26 0-1,-1 0 1,1 0 0,-1 0-1,-26 0 16,1 0-15,-25 23 0,25-23-1,0 0 1,0 0 0,25 0-1,0 0-15,0 0 47,0 0-16,1 0-15,-1 0 0,1 0-1,-1 0 1,1 0-1,-1 0 1,1 0 0,-1 0-1,1 0 1,-1 0 15,1 0-31,-27 0 16,26 0-1,1 0 1,-26 0 0,25 0-1,1 0 32,-1 0-16,1 0 1,-1 0-1,1 0-15,-1 0 30,1 0 33,50 0 296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049CBACA-1850-4902-B107-99F8E8387C33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270960CF-38D1-420E-9636-5DB4BE97B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72">
              <a:defRPr/>
            </a:pPr>
            <a:fld id="{2457395C-A528-428B-9DB6-A9DDEEF560F7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272"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105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72">
              <a:defRPr/>
            </a:pPr>
            <a:fld id="{2457395C-A528-428B-9DB6-A9DDEEF560F7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272">
                <a:defRPr/>
              </a:pPr>
              <a:t>12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704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72">
              <a:defRPr/>
            </a:pPr>
            <a:fld id="{2457395C-A528-428B-9DB6-A9DDEEF560F7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272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397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72">
              <a:defRPr/>
            </a:pPr>
            <a:fld id="{2457395C-A528-428B-9DB6-A9DDEEF560F7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272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2002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72">
              <a:defRPr/>
            </a:pPr>
            <a:fld id="{2457395C-A528-428B-9DB6-A9DDEEF560F7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272"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533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72">
              <a:defRPr/>
            </a:pPr>
            <a:fld id="{2457395C-A528-428B-9DB6-A9DDEEF560F7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272">
                <a:defRPr/>
              </a:pPr>
              <a:t>7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286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72">
              <a:defRPr/>
            </a:pPr>
            <a:fld id="{2457395C-A528-428B-9DB6-A9DDEEF560F7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272">
                <a:defRPr/>
              </a:pPr>
              <a:t>8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695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72">
              <a:defRPr/>
            </a:pPr>
            <a:fld id="{2457395C-A528-428B-9DB6-A9DDEEF560F7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272">
                <a:defRPr/>
              </a:pPr>
              <a:t>9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3268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72">
              <a:defRPr/>
            </a:pPr>
            <a:fld id="{2457395C-A528-428B-9DB6-A9DDEEF560F7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272">
                <a:defRPr/>
              </a:pPr>
              <a:t>10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4730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72">
              <a:defRPr/>
            </a:pPr>
            <a:fld id="{2457395C-A528-428B-9DB6-A9DDEEF560F7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272">
                <a:defRPr/>
              </a:pPr>
              <a:t>11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886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46FA-F805-46E7-A29E-0DD6796342AE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28.12.2022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0D37C-4B85-46C7-8EB8-1F020ECDEB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4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46FA-F805-46E7-A29E-0DD6796342AE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28.12.2022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0D37C-4B85-46C7-8EB8-1F020ECDEB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82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46FA-F805-46E7-A29E-0DD6796342AE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28.12.2022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0D37C-4B85-46C7-8EB8-1F020ECDEB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6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0" y="1001854"/>
            <a:ext cx="10822941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0" y="313419"/>
            <a:ext cx="10822941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2"/>
            <a:ext cx="10826496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72121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8367" y="1013288"/>
            <a:ext cx="11160507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2967" y="406281"/>
            <a:ext cx="11167533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FEBA2-A78A-41BF-B70B-5DDA398EA023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31552033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6341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8367" y="1013288"/>
            <a:ext cx="11160507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2967" y="406281"/>
            <a:ext cx="11167533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A52CD-7E17-485F-8B03-3A688266955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 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96102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8187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8367" y="1013288"/>
            <a:ext cx="11160507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2967" y="406281"/>
            <a:ext cx="11167533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A52CD-7E17-485F-8B03-3A688266955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 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062080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7249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8367" y="1013288"/>
            <a:ext cx="11160507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2967" y="406281"/>
            <a:ext cx="11167533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A52CD-7E17-485F-8B03-3A688266955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 Confidential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79216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46FA-F805-46E7-A29E-0DD6796342AE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28.12.2022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0D37C-4B85-46C7-8EB8-1F020ECDEB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206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8367" y="1013288"/>
            <a:ext cx="11160507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2967" y="406281"/>
            <a:ext cx="11167533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FEBA2-A78A-41BF-B70B-5DDA398EA023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 Confidential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76467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753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8367" y="1013288"/>
            <a:ext cx="11160507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2967" y="406281"/>
            <a:ext cx="11167533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A52CD-7E17-485F-8B03-3A688266955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 Confidential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824370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518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8367" y="1013288"/>
            <a:ext cx="11160507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2967" y="406281"/>
            <a:ext cx="11167533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A52CD-7E17-485F-8B03-3A688266955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 Confidential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882287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7B22A-9FE5-4786-9492-E146BE676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733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7442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8367" y="1013288"/>
            <a:ext cx="11160507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2967" y="406281"/>
            <a:ext cx="11167533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A52CD-7E17-485F-8B03-3A688266955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 Confidential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692112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8367" y="1013288"/>
            <a:ext cx="11160507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2967" y="406281"/>
            <a:ext cx="11167533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FEBA2-A78A-41BF-B70B-5DDA398EA023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 Confidential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376220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47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46FA-F805-46E7-A29E-0DD6796342AE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28.12.2022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0D37C-4B85-46C7-8EB8-1F020ECDEB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109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8367" y="1013288"/>
            <a:ext cx="11160507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2967" y="406281"/>
            <a:ext cx="11167533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A52CD-7E17-485F-8B03-3A688266955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 Confidential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040301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0405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8367" y="1013288"/>
            <a:ext cx="11160507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2967" y="406281"/>
            <a:ext cx="11167533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A52CD-7E17-485F-8B03-3A6882669552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 Confidential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25625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7B22A-9FE5-4786-9492-E146BE676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943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72D73E-0EFB-4D8B-8DCE-4DC3806B3C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6EBE82-6832-4E7A-A454-B0DB7E6C709A}" type="slidenum">
              <a:rPr lang="en-US" altLang="uk-UA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17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BF7C1F-6F2D-40DF-BA86-C470CB3C9E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C98BD8-7556-4D4A-8DA3-ECD85DEB4DEB}" type="slidenum">
              <a:rPr lang="en-US" altLang="uk-UA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50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0EB583-ED58-4AAE-AFEF-FE0A282C1A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E5493D-9CA9-4524-819B-199CF98D86FE}" type="slidenum">
              <a:rPr lang="en-US" altLang="uk-UA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26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43043D-BF7B-4917-86FE-F48FB6D9F7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94E965-6E31-4824-BAB0-15502B5FEA00}" type="slidenum">
              <a:rPr lang="en-US" altLang="uk-UA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08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2634C2-76D0-4969-A132-7D53CD0757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3AF742-5A2D-4685-88E7-275301BA8AEC}" type="slidenum">
              <a:rPr lang="en-US" altLang="uk-UA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9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FB06AE-71B0-40A0-9AF7-11A321DBBA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B76BBD-63E6-4969-A70A-3F867057BFEA}" type="slidenum">
              <a:rPr lang="en-US" altLang="uk-UA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46FA-F805-46E7-A29E-0DD6796342AE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28.12.2022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0D37C-4B85-46C7-8EB8-1F020ECDEB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705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F6D1B2-4B38-462E-B1F5-06AD02EEDD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C95B90-DB4B-48EE-8133-3338B4E9FA8A}" type="slidenum">
              <a:rPr lang="en-US" altLang="uk-UA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41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682A71-80EC-40D0-B5E7-D4754658F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47224B-553A-4723-989D-24EA72927477}" type="slidenum">
              <a:rPr lang="en-US" altLang="uk-UA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7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FD4CB7-2098-4B9C-9A70-BB6A9E388B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636971-8372-496B-A4B9-C512888CDBBA}" type="slidenum">
              <a:rPr lang="en-US" altLang="uk-UA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10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96E6AB-BF49-47BA-A0D1-EC4C6D34E7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988728-C8DF-47DF-B1B4-DA76F67836B9}" type="slidenum">
              <a:rPr lang="en-US" altLang="uk-UA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91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C0D048-91DE-43EB-B57E-644F89BA7F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0F0257E-5E43-4D98-A687-A1D752DA2ED6}" type="slidenum">
              <a:rPr lang="en-US" altLang="uk-UA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7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22378-0516-47AD-935C-833D6B1F762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5533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D6195-DA8D-48E8-A40E-92C032B4D60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6238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pPr>
              <a:defRPr/>
            </a:pPr>
            <a:fld id="{A73BBB76-0871-46C8-A08C-EB6CAA9EEF9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766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60C85-834E-43F6-9A71-70B28EFBAFB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5447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B48AA-25FE-4115-BE86-63A2F8BFDAC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309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46FA-F805-46E7-A29E-0DD6796342AE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28.12.2022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0D37C-4B85-46C7-8EB8-1F020ECDEB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399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468D6-481B-4FE2-BFC0-0BBD46E510F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730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7B5EB-A13B-40F0-89E4-AD11E4728434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202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90352-8F43-4ED7-93BA-E9E7184CCD6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4423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46F0B-F22C-4A31-AF10-34A1B26DC14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2284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78A3-2E9B-482C-84A3-EEDEEEC07B7E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103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E4E85-B7D7-40BC-93C5-C8EC7AA3799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173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41960" y="1001854"/>
            <a:ext cx="10822941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41960" y="313419"/>
            <a:ext cx="10822941" cy="574516"/>
          </a:xfrm>
        </p:spPr>
        <p:txBody>
          <a:bodyPr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ru-RU" noProof="0" dirty="0"/>
              <a:t>Образец заголовка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2"/>
            <a:ext cx="10826496" cy="4305300"/>
          </a:xfrm>
        </p:spPr>
        <p:txBody>
          <a:bodyPr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65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46FA-F805-46E7-A29E-0DD6796342AE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28.12.2022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0D37C-4B85-46C7-8EB8-1F020ECDEB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45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46FA-F805-46E7-A29E-0DD6796342AE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28.12.2022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0D37C-4B85-46C7-8EB8-1F020ECDEB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1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46FA-F805-46E7-A29E-0DD6796342AE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28.12.2022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0D37C-4B85-46C7-8EB8-1F020ECDEB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85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46FA-F805-46E7-A29E-0DD6796342AE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28.12.2022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0D37C-4B85-46C7-8EB8-1F020ECDEB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66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46FA-F805-46E7-A29E-0DD6796342AE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28.12.2022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0D37C-4B85-46C7-8EB8-1F020ECDEBF9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2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0B8410-E8E9-4F11-A044-10F8E292E7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565B98-2725-4CD4-9747-59FFBABCC896}" type="slidenum">
              <a:rPr lang="en-US" altLang="uk-UA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uk-UA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8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12/28/2022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    © IDS Scheer AG    </a:t>
            </a:r>
            <a:r>
              <a:rPr lang="en-US"/>
              <a:t>www.ids-scheer.ru  </a:t>
            </a:r>
            <a:endParaRPr lang="de-DE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72A0119-2FCF-4F63-A9C4-60BCDB8D28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0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13" Type="http://schemas.microsoft.com/office/2007/relationships/diagramDrawing" Target="../diagrams/drawing25.xml"/><Relationship Id="rId18" Type="http://schemas.openxmlformats.org/officeDocument/2006/relationships/diagramColors" Target="../diagrams/colors2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4.xml"/><Relationship Id="rId12" Type="http://schemas.openxmlformats.org/officeDocument/2006/relationships/diagramColors" Target="../diagrams/colors25.xml"/><Relationship Id="rId17" Type="http://schemas.openxmlformats.org/officeDocument/2006/relationships/diagramQuickStyle" Target="../diagrams/quickStyle26.xml"/><Relationship Id="rId2" Type="http://schemas.openxmlformats.org/officeDocument/2006/relationships/notesSlide" Target="../notesSlides/notesSlide8.xml"/><Relationship Id="rId16" Type="http://schemas.openxmlformats.org/officeDocument/2006/relationships/diagramLayout" Target="../diagrams/layout2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4.xml"/><Relationship Id="rId11" Type="http://schemas.openxmlformats.org/officeDocument/2006/relationships/diagramQuickStyle" Target="../diagrams/quickStyle25.xml"/><Relationship Id="rId5" Type="http://schemas.openxmlformats.org/officeDocument/2006/relationships/diagramLayout" Target="../diagrams/layout24.xml"/><Relationship Id="rId15" Type="http://schemas.openxmlformats.org/officeDocument/2006/relationships/diagramData" Target="../diagrams/data26.xml"/><Relationship Id="rId10" Type="http://schemas.openxmlformats.org/officeDocument/2006/relationships/diagramLayout" Target="../diagrams/layout25.xml"/><Relationship Id="rId19" Type="http://schemas.microsoft.com/office/2007/relationships/diagramDrawing" Target="../diagrams/drawing26.xml"/><Relationship Id="rId4" Type="http://schemas.openxmlformats.org/officeDocument/2006/relationships/diagramData" Target="../diagrams/data24.xml"/><Relationship Id="rId9" Type="http://schemas.openxmlformats.org/officeDocument/2006/relationships/diagramData" Target="../diagrams/data25.xml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13" Type="http://schemas.microsoft.com/office/2007/relationships/diagramDrawing" Target="../diagrams/drawing28.xml"/><Relationship Id="rId18" Type="http://schemas.openxmlformats.org/officeDocument/2006/relationships/diagramLayout" Target="../diagrams/layout29.xml"/><Relationship Id="rId26" Type="http://schemas.microsoft.com/office/2007/relationships/diagramDrawing" Target="../diagrams/drawing30.xml"/><Relationship Id="rId3" Type="http://schemas.openxmlformats.org/officeDocument/2006/relationships/image" Target="../media/image7.jpeg"/><Relationship Id="rId21" Type="http://schemas.microsoft.com/office/2007/relationships/diagramDrawing" Target="../diagrams/drawing29.xml"/><Relationship Id="rId7" Type="http://schemas.openxmlformats.org/officeDocument/2006/relationships/diagramColors" Target="../diagrams/colors27.xml"/><Relationship Id="rId12" Type="http://schemas.openxmlformats.org/officeDocument/2006/relationships/diagramColors" Target="../diagrams/colors28.xml"/><Relationship Id="rId17" Type="http://schemas.openxmlformats.org/officeDocument/2006/relationships/diagramData" Target="../diagrams/data29.xml"/><Relationship Id="rId25" Type="http://schemas.openxmlformats.org/officeDocument/2006/relationships/diagramColors" Target="../diagrams/colors30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png"/><Relationship Id="rId20" Type="http://schemas.openxmlformats.org/officeDocument/2006/relationships/diagramColors" Target="../diagrams/colors29.xml"/><Relationship Id="rId29" Type="http://schemas.openxmlformats.org/officeDocument/2006/relationships/diagramQuickStyle" Target="../diagrams/quickStyl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7.xml"/><Relationship Id="rId11" Type="http://schemas.openxmlformats.org/officeDocument/2006/relationships/diagramQuickStyle" Target="../diagrams/quickStyle28.xml"/><Relationship Id="rId24" Type="http://schemas.openxmlformats.org/officeDocument/2006/relationships/diagramQuickStyle" Target="../diagrams/quickStyle30.xml"/><Relationship Id="rId5" Type="http://schemas.openxmlformats.org/officeDocument/2006/relationships/diagramLayout" Target="../diagrams/layout27.xml"/><Relationship Id="rId15" Type="http://schemas.openxmlformats.org/officeDocument/2006/relationships/image" Target="../media/image23.png"/><Relationship Id="rId23" Type="http://schemas.openxmlformats.org/officeDocument/2006/relationships/diagramLayout" Target="../diagrams/layout30.xml"/><Relationship Id="rId28" Type="http://schemas.openxmlformats.org/officeDocument/2006/relationships/diagramLayout" Target="../diagrams/layout31.xml"/><Relationship Id="rId10" Type="http://schemas.openxmlformats.org/officeDocument/2006/relationships/diagramLayout" Target="../diagrams/layout28.xml"/><Relationship Id="rId19" Type="http://schemas.openxmlformats.org/officeDocument/2006/relationships/diagramQuickStyle" Target="../diagrams/quickStyle29.xml"/><Relationship Id="rId31" Type="http://schemas.microsoft.com/office/2007/relationships/diagramDrawing" Target="../diagrams/drawing31.xml"/><Relationship Id="rId4" Type="http://schemas.openxmlformats.org/officeDocument/2006/relationships/diagramData" Target="../diagrams/data27.xml"/><Relationship Id="rId9" Type="http://schemas.openxmlformats.org/officeDocument/2006/relationships/diagramData" Target="../diagrams/data28.xml"/><Relationship Id="rId14" Type="http://schemas.openxmlformats.org/officeDocument/2006/relationships/image" Target="../media/image22.emf"/><Relationship Id="rId22" Type="http://schemas.openxmlformats.org/officeDocument/2006/relationships/diagramData" Target="../diagrams/data30.xml"/><Relationship Id="rId27" Type="http://schemas.openxmlformats.org/officeDocument/2006/relationships/diagramData" Target="../diagrams/data31.xml"/><Relationship Id="rId30" Type="http://schemas.openxmlformats.org/officeDocument/2006/relationships/diagramColors" Target="../diagrams/colors3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13" Type="http://schemas.microsoft.com/office/2007/relationships/diagramDrawing" Target="../diagrams/drawing33.xml"/><Relationship Id="rId18" Type="http://schemas.openxmlformats.org/officeDocument/2006/relationships/diagramColors" Target="../diagrams/colors3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2.xml"/><Relationship Id="rId12" Type="http://schemas.openxmlformats.org/officeDocument/2006/relationships/diagramColors" Target="../diagrams/colors33.xml"/><Relationship Id="rId17" Type="http://schemas.openxmlformats.org/officeDocument/2006/relationships/diagramQuickStyle" Target="../diagrams/quickStyle34.xml"/><Relationship Id="rId2" Type="http://schemas.openxmlformats.org/officeDocument/2006/relationships/notesSlide" Target="../notesSlides/notesSlide10.xml"/><Relationship Id="rId16" Type="http://schemas.openxmlformats.org/officeDocument/2006/relationships/diagramLayout" Target="../diagrams/layout3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2.xml"/><Relationship Id="rId11" Type="http://schemas.openxmlformats.org/officeDocument/2006/relationships/diagramQuickStyle" Target="../diagrams/quickStyle33.xml"/><Relationship Id="rId5" Type="http://schemas.openxmlformats.org/officeDocument/2006/relationships/diagramLayout" Target="../diagrams/layout32.xml"/><Relationship Id="rId15" Type="http://schemas.openxmlformats.org/officeDocument/2006/relationships/diagramData" Target="../diagrams/data34.xml"/><Relationship Id="rId10" Type="http://schemas.openxmlformats.org/officeDocument/2006/relationships/diagramLayout" Target="../diagrams/layout33.xml"/><Relationship Id="rId19" Type="http://schemas.microsoft.com/office/2007/relationships/diagramDrawing" Target="../diagrams/drawing34.xml"/><Relationship Id="rId4" Type="http://schemas.openxmlformats.org/officeDocument/2006/relationships/diagramData" Target="../diagrams/data32.xml"/><Relationship Id="rId9" Type="http://schemas.openxmlformats.org/officeDocument/2006/relationships/diagramData" Target="../diagrams/data33.xml"/><Relationship Id="rId14" Type="http://schemas.openxmlformats.org/officeDocument/2006/relationships/image" Target="../media/image2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Data" Target="../diagrams/data2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1.tmp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tmp"/><Relationship Id="rId5" Type="http://schemas.openxmlformats.org/officeDocument/2006/relationships/image" Target="../media/image9.png"/><Relationship Id="rId15" Type="http://schemas.openxmlformats.org/officeDocument/2006/relationships/diagramQuickStyle" Target="../diagrams/quickStyle2.xml"/><Relationship Id="rId10" Type="http://schemas.microsoft.com/office/2007/relationships/diagramDrawing" Target="../diagrams/drawing1.xml"/><Relationship Id="rId4" Type="http://schemas.openxmlformats.org/officeDocument/2006/relationships/image" Target="../media/image8.tmp"/><Relationship Id="rId9" Type="http://schemas.openxmlformats.org/officeDocument/2006/relationships/diagramColors" Target="../diagrams/colors1.xml"/><Relationship Id="rId1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26" Type="http://schemas.openxmlformats.org/officeDocument/2006/relationships/diagramLayout" Target="../diagrams/layout7.xml"/><Relationship Id="rId3" Type="http://schemas.openxmlformats.org/officeDocument/2006/relationships/image" Target="../media/image7.jpeg"/><Relationship Id="rId21" Type="http://schemas.openxmlformats.org/officeDocument/2006/relationships/diagramLayout" Target="../diagrams/layout6.xml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5" Type="http://schemas.openxmlformats.org/officeDocument/2006/relationships/diagramData" Target="../diagrams/data7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5.xml"/><Relationship Id="rId20" Type="http://schemas.openxmlformats.org/officeDocument/2006/relationships/diagramData" Target="../diagrams/data6.xml"/><Relationship Id="rId29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24" Type="http://schemas.microsoft.com/office/2007/relationships/diagramDrawing" Target="../diagrams/drawing6.xml"/><Relationship Id="rId5" Type="http://schemas.openxmlformats.org/officeDocument/2006/relationships/diagramLayout" Target="../diagrams/layout3.xml"/><Relationship Id="rId15" Type="http://schemas.openxmlformats.org/officeDocument/2006/relationships/diagramData" Target="../diagrams/data5.xml"/><Relationship Id="rId23" Type="http://schemas.openxmlformats.org/officeDocument/2006/relationships/diagramColors" Target="../diagrams/colors6.xml"/><Relationship Id="rId28" Type="http://schemas.openxmlformats.org/officeDocument/2006/relationships/diagramColors" Target="../diagrams/colors7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jpeg"/><Relationship Id="rId14" Type="http://schemas.microsoft.com/office/2007/relationships/diagramDrawing" Target="../diagrams/drawing4.xml"/><Relationship Id="rId22" Type="http://schemas.openxmlformats.org/officeDocument/2006/relationships/diagramQuickStyle" Target="../diagrams/quickStyle6.xml"/><Relationship Id="rId27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18" Type="http://schemas.openxmlformats.org/officeDocument/2006/relationships/diagramQuickStyle" Target="../diagrams/quickStyle10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diagramLayout" Target="../diagrams/layout10.xml"/><Relationship Id="rId2" Type="http://schemas.openxmlformats.org/officeDocument/2006/relationships/notesSlide" Target="../notesSlides/notesSlide3.xml"/><Relationship Id="rId16" Type="http://schemas.openxmlformats.org/officeDocument/2006/relationships/diagramData" Target="../diagrams/data10.xml"/><Relationship Id="rId20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openxmlformats.org/officeDocument/2006/relationships/image" Target="../media/image14.png"/><Relationship Id="rId10" Type="http://schemas.openxmlformats.org/officeDocument/2006/relationships/diagramLayout" Target="../diagrams/layout9.xml"/><Relationship Id="rId19" Type="http://schemas.openxmlformats.org/officeDocument/2006/relationships/diagramColors" Target="../diagrams/colors10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18" Type="http://schemas.microsoft.com/office/2007/relationships/diagramDrawing" Target="../diagrams/drawing1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17" Type="http://schemas.openxmlformats.org/officeDocument/2006/relationships/diagramColors" Target="../diagrams/colors13.xml"/><Relationship Id="rId2" Type="http://schemas.openxmlformats.org/officeDocument/2006/relationships/image" Target="../media/image7.jpeg"/><Relationship Id="rId16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5" Type="http://schemas.openxmlformats.org/officeDocument/2006/relationships/diagramLayout" Target="../diagrams/layout13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diagramData" Target="../diagrams/data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openxmlformats.org/officeDocument/2006/relationships/diagramColors" Target="../diagrams/colors1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4.xml"/><Relationship Id="rId12" Type="http://schemas.openxmlformats.org/officeDocument/2006/relationships/diagramQuickStyle" Target="../diagrams/quickStyl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11" Type="http://schemas.openxmlformats.org/officeDocument/2006/relationships/diagramLayout" Target="../diagrams/layout15.xml"/><Relationship Id="rId5" Type="http://schemas.openxmlformats.org/officeDocument/2006/relationships/diagramLayout" Target="../diagrams/layout14.xml"/><Relationship Id="rId10" Type="http://schemas.openxmlformats.org/officeDocument/2006/relationships/diagramData" Target="../diagrams/data15.xml"/><Relationship Id="rId4" Type="http://schemas.openxmlformats.org/officeDocument/2006/relationships/diagramData" Target="../diagrams/data14.xml"/><Relationship Id="rId9" Type="http://schemas.openxmlformats.org/officeDocument/2006/relationships/image" Target="../media/image16.png"/><Relationship Id="rId14" Type="http://schemas.microsoft.com/office/2007/relationships/diagramDrawing" Target="../diagrams/drawing1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openxmlformats.org/officeDocument/2006/relationships/diagramLayout" Target="../diagrams/layout17.xml"/><Relationship Id="rId18" Type="http://schemas.openxmlformats.org/officeDocument/2006/relationships/diagramLayout" Target="../diagrams/layout18.xml"/><Relationship Id="rId3" Type="http://schemas.openxmlformats.org/officeDocument/2006/relationships/image" Target="../media/image7.jpeg"/><Relationship Id="rId21" Type="http://schemas.microsoft.com/office/2007/relationships/diagramDrawing" Target="../diagrams/drawing18.xml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7.xml"/><Relationship Id="rId17" Type="http://schemas.openxmlformats.org/officeDocument/2006/relationships/diagramData" Target="../diagrams/data18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17.xml"/><Relationship Id="rId20" Type="http://schemas.openxmlformats.org/officeDocument/2006/relationships/diagramColors" Target="../diagrams/colors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11" Type="http://schemas.openxmlformats.org/officeDocument/2006/relationships/image" Target="../media/image9.emf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7.xml"/><Relationship Id="rId10" Type="http://schemas.openxmlformats.org/officeDocument/2006/relationships/customXml" Target="../ink/ink1.xml"/><Relationship Id="rId19" Type="http://schemas.openxmlformats.org/officeDocument/2006/relationships/diagramQuickStyle" Target="../diagrams/quickStyle18.xml"/><Relationship Id="rId4" Type="http://schemas.openxmlformats.org/officeDocument/2006/relationships/diagramData" Target="../diagrams/data16.xml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1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13" Type="http://schemas.microsoft.com/office/2007/relationships/diagramDrawing" Target="../diagrams/drawing20.xml"/><Relationship Id="rId18" Type="http://schemas.microsoft.com/office/2007/relationships/diagramDrawing" Target="../diagrams/drawing2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9.xml"/><Relationship Id="rId12" Type="http://schemas.openxmlformats.org/officeDocument/2006/relationships/diagramColors" Target="../diagrams/colors20.xml"/><Relationship Id="rId17" Type="http://schemas.openxmlformats.org/officeDocument/2006/relationships/diagramColors" Target="../diagrams/colors21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21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11" Type="http://schemas.openxmlformats.org/officeDocument/2006/relationships/diagramQuickStyle" Target="../diagrams/quickStyle20.xml"/><Relationship Id="rId5" Type="http://schemas.openxmlformats.org/officeDocument/2006/relationships/diagramLayout" Target="../diagrams/layout19.xml"/><Relationship Id="rId15" Type="http://schemas.openxmlformats.org/officeDocument/2006/relationships/diagramLayout" Target="../diagrams/layout21.xml"/><Relationship Id="rId10" Type="http://schemas.openxmlformats.org/officeDocument/2006/relationships/diagramLayout" Target="../diagrams/layout20.xml"/><Relationship Id="rId19" Type="http://schemas.openxmlformats.org/officeDocument/2006/relationships/image" Target="../media/image18.png"/><Relationship Id="rId4" Type="http://schemas.openxmlformats.org/officeDocument/2006/relationships/diagramData" Target="../diagrams/data19.xml"/><Relationship Id="rId9" Type="http://schemas.openxmlformats.org/officeDocument/2006/relationships/diagramData" Target="../diagrams/data20.xml"/><Relationship Id="rId14" Type="http://schemas.openxmlformats.org/officeDocument/2006/relationships/diagramData" Target="../diagrams/data2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13" Type="http://schemas.openxmlformats.org/officeDocument/2006/relationships/diagramColors" Target="../diagrams/colors2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2.xml"/><Relationship Id="rId12" Type="http://schemas.openxmlformats.org/officeDocument/2006/relationships/diagramQuickStyle" Target="../diagrams/quickStyle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2.xml"/><Relationship Id="rId11" Type="http://schemas.openxmlformats.org/officeDocument/2006/relationships/diagramLayout" Target="../diagrams/layout23.xml"/><Relationship Id="rId5" Type="http://schemas.openxmlformats.org/officeDocument/2006/relationships/diagramLayout" Target="../diagrams/layout22.xml"/><Relationship Id="rId10" Type="http://schemas.openxmlformats.org/officeDocument/2006/relationships/diagramData" Target="../diagrams/data23.xml"/><Relationship Id="rId4" Type="http://schemas.openxmlformats.org/officeDocument/2006/relationships/diagramData" Target="../diagrams/data22.xml"/><Relationship Id="rId9" Type="http://schemas.openxmlformats.org/officeDocument/2006/relationships/image" Target="../media/image20.png"/><Relationship Id="rId14" Type="http://schemas.microsoft.com/office/2007/relationships/diagramDrawing" Target="../diagrams/drawin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9061" y="-1"/>
            <a:ext cx="9144000" cy="6858000"/>
          </a:xfrm>
          <a:prstGeom prst="rect">
            <a:avLst/>
          </a:prstGeom>
        </p:spPr>
      </p:pic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0" y="95244"/>
            <a:ext cx="2181608" cy="1871551"/>
            <a:chOff x="-30" y="538"/>
            <a:chExt cx="2043" cy="1835"/>
          </a:xfrm>
        </p:grpSpPr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3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249" y="709"/>
              <a:ext cx="1448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10" descr="Голубая тисненая бумага"/>
            <p:cNvSpPr>
              <a:spLocks noChangeArrowheads="1"/>
            </p:cNvSpPr>
            <p:nvPr/>
          </p:nvSpPr>
          <p:spPr bwMode="auto">
            <a:xfrm rot="-2571328">
              <a:off x="158" y="1480"/>
              <a:ext cx="454" cy="893"/>
            </a:xfrm>
            <a:prstGeom prst="moon">
              <a:avLst>
                <a:gd name="adj" fmla="val 64653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AutoShape 11" descr="Голубая тисненая бумага"/>
            <p:cNvSpPr>
              <a:spLocks noChangeArrowheads="1"/>
            </p:cNvSpPr>
            <p:nvPr/>
          </p:nvSpPr>
          <p:spPr bwMode="auto">
            <a:xfrm rot="-8095898">
              <a:off x="1276" y="1467"/>
              <a:ext cx="499" cy="952"/>
            </a:xfrm>
            <a:prstGeom prst="moon">
              <a:avLst>
                <a:gd name="adj" fmla="val 60870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AutoShape 12" descr="Голубая тисненая бумага"/>
            <p:cNvSpPr>
              <a:spLocks noChangeArrowheads="1"/>
            </p:cNvSpPr>
            <p:nvPr/>
          </p:nvSpPr>
          <p:spPr bwMode="auto">
            <a:xfrm rot="3085562">
              <a:off x="193" y="315"/>
              <a:ext cx="545" cy="991"/>
            </a:xfrm>
            <a:prstGeom prst="moon">
              <a:avLst>
                <a:gd name="adj" fmla="val 63991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AutoShape 13" descr="Голубая тисненая бумага"/>
            <p:cNvSpPr>
              <a:spLocks noChangeArrowheads="1"/>
            </p:cNvSpPr>
            <p:nvPr/>
          </p:nvSpPr>
          <p:spPr bwMode="auto">
            <a:xfrm rot="8060537">
              <a:off x="1290" y="391"/>
              <a:ext cx="529" cy="916"/>
            </a:xfrm>
            <a:prstGeom prst="moon">
              <a:avLst>
                <a:gd name="adj" fmla="val 68287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03512" y="2367170"/>
            <a:ext cx="85689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ДОПОВІДЬ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E8B7B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ЦИФРОВА ТРАНСФОРМАЦІЯ НАВЧАЛЬНОГО ПРОЦЕСУ КАФЕДРИ КОМП'ЮТЕРНИХ НАУК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E8B7B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ТЕХНОЛОГІЯХ НРЕ</a:t>
            </a:r>
            <a:endParaRPr lang="uk-UA" sz="2400" b="1" dirty="0">
              <a:solidFill>
                <a:srgbClr val="E8B7B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67109" y="264834"/>
            <a:ext cx="595639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ДЕРЖАВНИЙ УНІВЕРСИТЕТ ТЕЛЕКОМУНІКАЦІЙ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НАВЧАЛЬНО-НАУКОВИЙ ІНСТИТУТ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ІНФОРМАЦІЙНИХ ТЕХНОЛОГІЙ</a:t>
            </a:r>
            <a:endParaRPr lang="en-US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E8B7B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КАФЕДРА КОМП'ЮТЕРНИХ НАУК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747187" y="630002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prstClr val="black"/>
                </a:solidFill>
                <a:latin typeface="Arial" charset="0"/>
                <a:cs typeface="Arial" charset="0"/>
              </a:rPr>
              <a:t>2023</a:t>
            </a:r>
            <a:endParaRPr 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8466" y="5291578"/>
            <a:ext cx="647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u="sng" dirty="0">
                <a:solidFill>
                  <a:srgbClr val="002060"/>
                </a:solidFill>
                <a:cs typeface="Arial" charset="0"/>
              </a:rPr>
              <a:t>Доповідач</a:t>
            </a:r>
            <a:r>
              <a:rPr lang="uk-UA" b="1" dirty="0">
                <a:solidFill>
                  <a:srgbClr val="002060"/>
                </a:solidFill>
                <a:cs typeface="Arial" charset="0"/>
              </a:rPr>
              <a:t>: завідувач кафедри Комп’ютерних наук,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002060"/>
                </a:solidFill>
                <a:cs typeface="Arial" charset="0"/>
              </a:rPr>
              <a:t>	      </a:t>
            </a:r>
            <a:r>
              <a:rPr lang="uk-UA" b="1" dirty="0" err="1">
                <a:solidFill>
                  <a:srgbClr val="002060"/>
                </a:solidFill>
                <a:cs typeface="Arial" charset="0"/>
              </a:rPr>
              <a:t>д.т.н</a:t>
            </a:r>
            <a:r>
              <a:rPr lang="uk-UA" b="1" dirty="0">
                <a:solidFill>
                  <a:srgbClr val="002060"/>
                </a:solidFill>
                <a:cs typeface="Arial" charset="0"/>
              </a:rPr>
              <a:t>., проф. </a:t>
            </a:r>
            <a:r>
              <a:rPr lang="uk-UA" b="1" dirty="0" err="1">
                <a:solidFill>
                  <a:srgbClr val="002060"/>
                </a:solidFill>
                <a:cs typeface="Arial" charset="0"/>
              </a:rPr>
              <a:t>Вишнівський</a:t>
            </a:r>
            <a:r>
              <a:rPr lang="uk-UA" b="1" dirty="0">
                <a:solidFill>
                  <a:srgbClr val="002060"/>
                </a:solidFill>
                <a:cs typeface="Arial" charset="0"/>
              </a:rPr>
              <a:t> В.В.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2" name="Рисунок 1" descr="D:\ДУТ\МАРКЕТИНГ\САЙТ КАФЕДРИ МАРКЕТИНГУ\логотип\ITU.png">
            <a:extLst>
              <a:ext uri="{FF2B5EF4-FFF2-40B4-BE49-F238E27FC236}">
                <a16:creationId xmlns:a16="http://schemas.microsoft.com/office/drawing/2014/main" id="{AEDB90D9-17A3-1809-0CDF-9BA2AF0B031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91962" y="133431"/>
            <a:ext cx="2160587" cy="155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3BFF21-BA47-7507-BB61-549A65576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755" y="5205413"/>
            <a:ext cx="16510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32399793"/>
              </p:ext>
            </p:extLst>
          </p:nvPr>
        </p:nvGraphicFramePr>
        <p:xfrm>
          <a:off x="524107" y="501139"/>
          <a:ext cx="11262731" cy="72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16391468"/>
              </p:ext>
            </p:extLst>
          </p:nvPr>
        </p:nvGraphicFramePr>
        <p:xfrm>
          <a:off x="5724144" y="1427906"/>
          <a:ext cx="6062694" cy="103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107" y="1353312"/>
            <a:ext cx="5008013" cy="5161789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30171247"/>
              </p:ext>
            </p:extLst>
          </p:nvPr>
        </p:nvGraphicFramePr>
        <p:xfrm>
          <a:off x="5724144" y="2621846"/>
          <a:ext cx="6062694" cy="389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8F9400-9A96-1832-3931-580274157C84}"/>
              </a:ext>
            </a:extLst>
          </p:cNvPr>
          <p:cNvSpPr/>
          <p:nvPr/>
        </p:nvSpPr>
        <p:spPr>
          <a:xfrm>
            <a:off x="11768552" y="6141157"/>
            <a:ext cx="423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06678064"/>
              </p:ext>
            </p:extLst>
          </p:nvPr>
        </p:nvGraphicFramePr>
        <p:xfrm>
          <a:off x="524107" y="501139"/>
          <a:ext cx="11262731" cy="72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20167264"/>
              </p:ext>
            </p:extLst>
          </p:nvPr>
        </p:nvGraphicFramePr>
        <p:xfrm>
          <a:off x="434896" y="1427906"/>
          <a:ext cx="11262732" cy="105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896" y="2652648"/>
            <a:ext cx="4096955" cy="1103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9352" y="2573918"/>
            <a:ext cx="4645152" cy="24735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5634" y="2532888"/>
            <a:ext cx="3981450" cy="1592961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09800876"/>
              </p:ext>
            </p:extLst>
          </p:nvPr>
        </p:nvGraphicFramePr>
        <p:xfrm>
          <a:off x="8439912" y="4089369"/>
          <a:ext cx="3346926" cy="246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77890026"/>
              </p:ext>
            </p:extLst>
          </p:nvPr>
        </p:nvGraphicFramePr>
        <p:xfrm>
          <a:off x="539495" y="4089369"/>
          <a:ext cx="3209545" cy="246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730462114"/>
              </p:ext>
            </p:extLst>
          </p:nvPr>
        </p:nvGraphicFramePr>
        <p:xfrm>
          <a:off x="3959352" y="5126218"/>
          <a:ext cx="4350314" cy="143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912AB5-C148-FDE5-4E2B-A02461BBF0B7}"/>
              </a:ext>
            </a:extLst>
          </p:cNvPr>
          <p:cNvSpPr/>
          <p:nvPr/>
        </p:nvSpPr>
        <p:spPr>
          <a:xfrm>
            <a:off x="11768552" y="6141157"/>
            <a:ext cx="423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6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79327082"/>
              </p:ext>
            </p:extLst>
          </p:nvPr>
        </p:nvGraphicFramePr>
        <p:xfrm>
          <a:off x="524107" y="501138"/>
          <a:ext cx="11262731" cy="117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40039742"/>
              </p:ext>
            </p:extLst>
          </p:nvPr>
        </p:nvGraphicFramePr>
        <p:xfrm>
          <a:off x="434896" y="1856232"/>
          <a:ext cx="11262732" cy="126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7" y="3200400"/>
            <a:ext cx="4413328" cy="329565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73776493"/>
              </p:ext>
            </p:extLst>
          </p:nvPr>
        </p:nvGraphicFramePr>
        <p:xfrm>
          <a:off x="5086350" y="3200400"/>
          <a:ext cx="6611278" cy="329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AABE5B-F0B4-CD18-CB04-8F8C4D892EF8}"/>
              </a:ext>
            </a:extLst>
          </p:cNvPr>
          <p:cNvSpPr/>
          <p:nvPr/>
        </p:nvSpPr>
        <p:spPr>
          <a:xfrm>
            <a:off x="11768552" y="6141157"/>
            <a:ext cx="423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8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9061" y="-1"/>
            <a:ext cx="9144000" cy="6858000"/>
          </a:xfrm>
          <a:prstGeom prst="rect">
            <a:avLst/>
          </a:prstGeom>
        </p:spPr>
      </p:pic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0" y="95244"/>
            <a:ext cx="2181608" cy="1871551"/>
            <a:chOff x="-30" y="538"/>
            <a:chExt cx="2043" cy="1835"/>
          </a:xfrm>
        </p:grpSpPr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3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249" y="709"/>
              <a:ext cx="1448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10" descr="Голубая тисненая бумага"/>
            <p:cNvSpPr>
              <a:spLocks noChangeArrowheads="1"/>
            </p:cNvSpPr>
            <p:nvPr/>
          </p:nvSpPr>
          <p:spPr bwMode="auto">
            <a:xfrm rot="-2571328">
              <a:off x="158" y="1480"/>
              <a:ext cx="454" cy="893"/>
            </a:xfrm>
            <a:prstGeom prst="moon">
              <a:avLst>
                <a:gd name="adj" fmla="val 64653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AutoShape 11" descr="Голубая тисненая бумага"/>
            <p:cNvSpPr>
              <a:spLocks noChangeArrowheads="1"/>
            </p:cNvSpPr>
            <p:nvPr/>
          </p:nvSpPr>
          <p:spPr bwMode="auto">
            <a:xfrm rot="-8095898">
              <a:off x="1276" y="1467"/>
              <a:ext cx="499" cy="952"/>
            </a:xfrm>
            <a:prstGeom prst="moon">
              <a:avLst>
                <a:gd name="adj" fmla="val 60870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AutoShape 12" descr="Голубая тисненая бумага"/>
            <p:cNvSpPr>
              <a:spLocks noChangeArrowheads="1"/>
            </p:cNvSpPr>
            <p:nvPr/>
          </p:nvSpPr>
          <p:spPr bwMode="auto">
            <a:xfrm rot="3085562">
              <a:off x="193" y="315"/>
              <a:ext cx="545" cy="991"/>
            </a:xfrm>
            <a:prstGeom prst="moon">
              <a:avLst>
                <a:gd name="adj" fmla="val 63991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AutoShape 13" descr="Голубая тисненая бумага"/>
            <p:cNvSpPr>
              <a:spLocks noChangeArrowheads="1"/>
            </p:cNvSpPr>
            <p:nvPr/>
          </p:nvSpPr>
          <p:spPr bwMode="auto">
            <a:xfrm rot="8060537">
              <a:off x="1290" y="391"/>
              <a:ext cx="529" cy="916"/>
            </a:xfrm>
            <a:prstGeom prst="moon">
              <a:avLst>
                <a:gd name="adj" fmla="val 68287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03512" y="2305615"/>
            <a:ext cx="85689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ДЯКУЮ ЗА УВАГУ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 descr="D:\ДУТ\МАРКЕТИНГ\САЙТ КАФЕДРИ МАРКЕТИНГУ\логотип\ITU.png">
            <a:extLst>
              <a:ext uri="{FF2B5EF4-FFF2-40B4-BE49-F238E27FC236}">
                <a16:creationId xmlns:a16="http://schemas.microsoft.com/office/drawing/2014/main" id="{AEDB90D9-17A3-1809-0CDF-9BA2AF0B031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91962" y="133431"/>
            <a:ext cx="2160587" cy="155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3BFF21-BA47-7507-BB61-549A65576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65" y="269650"/>
            <a:ext cx="16510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D76901-4BC4-2581-2914-D0CFB64597B3}"/>
              </a:ext>
            </a:extLst>
          </p:cNvPr>
          <p:cNvSpPr/>
          <p:nvPr/>
        </p:nvSpPr>
        <p:spPr>
          <a:xfrm>
            <a:off x="11768552" y="6141157"/>
            <a:ext cx="423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83294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86" y="1650248"/>
            <a:ext cx="5196035" cy="22723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1681637"/>
            <a:ext cx="5387428" cy="222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020436" y="2563159"/>
            <a:ext cx="817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SDN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11873" y="4881264"/>
          <a:ext cx="1179537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2" name="Пряма зі стрілкою 11"/>
          <p:cNvCxnSpPr/>
          <p:nvPr/>
        </p:nvCxnSpPr>
        <p:spPr>
          <a:xfrm flipV="1">
            <a:off x="2553152" y="4057612"/>
            <a:ext cx="596947" cy="736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 flipH="1" flipV="1">
            <a:off x="3839260" y="4032610"/>
            <a:ext cx="718818" cy="748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/>
          <p:nvPr/>
        </p:nvCxnSpPr>
        <p:spPr>
          <a:xfrm flipH="1" flipV="1">
            <a:off x="4446018" y="4057612"/>
            <a:ext cx="2010968" cy="714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 flipH="1" flipV="1">
            <a:off x="5094092" y="3996760"/>
            <a:ext cx="3425440" cy="806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/>
          <p:nvPr/>
        </p:nvCxnSpPr>
        <p:spPr>
          <a:xfrm flipH="1" flipV="1">
            <a:off x="5853202" y="3818355"/>
            <a:ext cx="4751608" cy="953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/>
          <p:nvPr/>
        </p:nvCxnSpPr>
        <p:spPr>
          <a:xfrm flipH="1" flipV="1">
            <a:off x="9270554" y="3974463"/>
            <a:ext cx="1577974" cy="7901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/>
          <p:nvPr/>
        </p:nvCxnSpPr>
        <p:spPr>
          <a:xfrm flipV="1">
            <a:off x="8727359" y="3924752"/>
            <a:ext cx="7181" cy="869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5" name="Пряма зі стрілкою 1024"/>
          <p:cNvCxnSpPr/>
          <p:nvPr/>
        </p:nvCxnSpPr>
        <p:spPr>
          <a:xfrm flipV="1">
            <a:off x="6681166" y="3974464"/>
            <a:ext cx="1380694" cy="8195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8" name="Пряма зі стрілкою 1027"/>
          <p:cNvCxnSpPr/>
          <p:nvPr/>
        </p:nvCxnSpPr>
        <p:spPr>
          <a:xfrm flipV="1">
            <a:off x="4745429" y="3965380"/>
            <a:ext cx="2681320" cy="8062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0" name="Пряма зі стрілкою 1029"/>
          <p:cNvCxnSpPr/>
          <p:nvPr/>
        </p:nvCxnSpPr>
        <p:spPr>
          <a:xfrm flipV="1">
            <a:off x="2850048" y="3818348"/>
            <a:ext cx="3631174" cy="963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2" name="Рисунок 1031" descr="Фрагмент екра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23" y="1717441"/>
            <a:ext cx="1224268" cy="962153"/>
          </a:xfrm>
          <a:prstGeom prst="rect">
            <a:avLst/>
          </a:prstGeom>
        </p:spPr>
      </p:pic>
      <p:pic>
        <p:nvPicPr>
          <p:cNvPr id="1033" name="Рисунок 1032" descr="Фрагмент екран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960" y="1734915"/>
            <a:ext cx="1278489" cy="432048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020436" y="1306954"/>
            <a:ext cx="3819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HPE Software-defined Networks</a:t>
            </a:r>
            <a:endParaRPr kumimoji="0" lang="uk-UA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472090" y="1288913"/>
            <a:ext cx="2575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HPE </a:t>
            </a:r>
            <a:r>
              <a:rPr lang="en-US" b="1" dirty="0" err="1">
                <a:solidFill>
                  <a:srgbClr val="FF0000"/>
                </a:solidFill>
                <a:latin typeface="Calibri"/>
              </a:rPr>
              <a:t>Helion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/>
              </a:rPr>
              <a:t>CloudSystem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uk-UA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 rot="15730765">
            <a:off x="266848" y="4700616"/>
            <a:ext cx="1620779" cy="141259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7455" y="6136124"/>
            <a:ext cx="1090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8671" y="3982988"/>
            <a:ext cx="2648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ЦОД.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SDN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Cloud.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30133617"/>
              </p:ext>
            </p:extLst>
          </p:nvPr>
        </p:nvGraphicFramePr>
        <p:xfrm>
          <a:off x="457201" y="378472"/>
          <a:ext cx="11329638" cy="77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D5D901-1F0A-DEA8-C685-563875C62D98}"/>
              </a:ext>
            </a:extLst>
          </p:cNvPr>
          <p:cNvSpPr/>
          <p:nvPr/>
        </p:nvSpPr>
        <p:spPr>
          <a:xfrm>
            <a:off x="11768552" y="6141157"/>
            <a:ext cx="378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4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2319551"/>
              </p:ext>
            </p:extLst>
          </p:nvPr>
        </p:nvGraphicFramePr>
        <p:xfrm>
          <a:off x="5486400" y="768768"/>
          <a:ext cx="6300438" cy="123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9" y="278778"/>
            <a:ext cx="4783876" cy="6378501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8729699"/>
              </p:ext>
            </p:extLst>
          </p:nvPr>
        </p:nvGraphicFramePr>
        <p:xfrm>
          <a:off x="5486400" y="2865863"/>
          <a:ext cx="6300437" cy="68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49700780"/>
              </p:ext>
            </p:extLst>
          </p:nvPr>
        </p:nvGraphicFramePr>
        <p:xfrm>
          <a:off x="5486399" y="3813718"/>
          <a:ext cx="6300437" cy="68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45992154"/>
              </p:ext>
            </p:extLst>
          </p:nvPr>
        </p:nvGraphicFramePr>
        <p:xfrm>
          <a:off x="5486399" y="4760922"/>
          <a:ext cx="6300437" cy="61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68179770"/>
              </p:ext>
            </p:extLst>
          </p:nvPr>
        </p:nvGraphicFramePr>
        <p:xfrm>
          <a:off x="5486399" y="5541489"/>
          <a:ext cx="6300437" cy="56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8D15C9-D340-1A4F-EC41-141320672835}"/>
              </a:ext>
            </a:extLst>
          </p:cNvPr>
          <p:cNvSpPr/>
          <p:nvPr/>
        </p:nvSpPr>
        <p:spPr>
          <a:xfrm>
            <a:off x="11768552" y="6141157"/>
            <a:ext cx="378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1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4047896"/>
              </p:ext>
            </p:extLst>
          </p:nvPr>
        </p:nvGraphicFramePr>
        <p:xfrm>
          <a:off x="612648" y="421297"/>
          <a:ext cx="11174190" cy="84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73197285"/>
              </p:ext>
            </p:extLst>
          </p:nvPr>
        </p:nvGraphicFramePr>
        <p:xfrm>
          <a:off x="4764024" y="1548676"/>
          <a:ext cx="7022814" cy="133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1168" y="3764135"/>
            <a:ext cx="4069080" cy="296585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1448092"/>
            <a:ext cx="3820908" cy="2331818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13207068"/>
              </p:ext>
            </p:extLst>
          </p:nvPr>
        </p:nvGraphicFramePr>
        <p:xfrm>
          <a:off x="4672584" y="3017520"/>
          <a:ext cx="7114254" cy="351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C181BC-70CD-A835-00E7-559AF691EF27}"/>
              </a:ext>
            </a:extLst>
          </p:cNvPr>
          <p:cNvSpPr/>
          <p:nvPr/>
        </p:nvSpPr>
        <p:spPr>
          <a:xfrm>
            <a:off x="11768552" y="6141157"/>
            <a:ext cx="378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2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3580" y="1338151"/>
            <a:ext cx="7188820" cy="3606161"/>
          </a:xfrm>
        </p:spPr>
      </p:pic>
      <p:sp>
        <p:nvSpPr>
          <p:cNvPr id="6148" name="Місце для номера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A91544C6-46E5-4BA4-B986-5F83DAB58CEF}" type="slidenum">
              <a:rPr lang="en-US" altLang="uk-UA" sz="1200">
                <a:solidFill>
                  <a:srgbClr val="898989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altLang="uk-UA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0804771"/>
              </p:ext>
            </p:extLst>
          </p:nvPr>
        </p:nvGraphicFramePr>
        <p:xfrm>
          <a:off x="602165" y="1370072"/>
          <a:ext cx="3624146" cy="203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74748017"/>
              </p:ext>
            </p:extLst>
          </p:nvPr>
        </p:nvGraphicFramePr>
        <p:xfrm>
          <a:off x="602166" y="3445728"/>
          <a:ext cx="3624146" cy="316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393580" y="5022302"/>
            <a:ext cx="7337502" cy="1554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Multiprotocol Label Switching (MPLS) L2VPN;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 Virtual Interconnect (EVI);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Shortest Path Bridging Mac-in-Mac mode (SPBM);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 Interconnection of Lots of Links (TRILL).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57983938"/>
              </p:ext>
            </p:extLst>
          </p:nvPr>
        </p:nvGraphicFramePr>
        <p:xfrm>
          <a:off x="512956" y="379141"/>
          <a:ext cx="11218126" cy="657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372015" y="2653326"/>
            <a:ext cx="1608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solidFill>
                  <a:srgbClr val="FF0000"/>
                </a:solidFill>
              </a:rPr>
              <a:t>Комутатори</a:t>
            </a:r>
            <a:r>
              <a:rPr lang="ru-RU" sz="1400" b="1" dirty="0">
                <a:solidFill>
                  <a:srgbClr val="FF0000"/>
                </a:solidFill>
              </a:rPr>
              <a:t> ядра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25066" y="4303037"/>
            <a:ext cx="2650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К о м у т а т о р и      д о с т у п у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FBD6341-B9A4-D5BC-AEC8-AEB0319C2347}"/>
              </a:ext>
            </a:extLst>
          </p:cNvPr>
          <p:cNvSpPr/>
          <p:nvPr/>
        </p:nvSpPr>
        <p:spPr>
          <a:xfrm>
            <a:off x="11768552" y="6141157"/>
            <a:ext cx="378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2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01523372"/>
              </p:ext>
            </p:extLst>
          </p:nvPr>
        </p:nvGraphicFramePr>
        <p:xfrm>
          <a:off x="524107" y="501140"/>
          <a:ext cx="11262731" cy="71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014" y="1527728"/>
            <a:ext cx="7062723" cy="501803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04767006"/>
              </p:ext>
            </p:extLst>
          </p:nvPr>
        </p:nvGraphicFramePr>
        <p:xfrm>
          <a:off x="7828156" y="1511872"/>
          <a:ext cx="3958681" cy="494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06492F-80FF-5E78-075C-E256E7070B7B}"/>
              </a:ext>
            </a:extLst>
          </p:cNvPr>
          <p:cNvSpPr/>
          <p:nvPr/>
        </p:nvSpPr>
        <p:spPr>
          <a:xfrm>
            <a:off x="11768552" y="6141157"/>
            <a:ext cx="378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8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51855597"/>
              </p:ext>
            </p:extLst>
          </p:nvPr>
        </p:nvGraphicFramePr>
        <p:xfrm>
          <a:off x="524107" y="501139"/>
          <a:ext cx="11162371" cy="71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2988527"/>
            <a:ext cx="12191999" cy="3546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Рукописный ввод 1"/>
              <p14:cNvContentPartPr/>
              <p14:nvPr/>
            </p14:nvContentPartPr>
            <p14:xfrm>
              <a:off x="825190" y="4935375"/>
              <a:ext cx="3400130" cy="364320"/>
            </p14:xfrm>
          </p:contentPart>
        </mc:Choice>
        <mc:Fallback xmlns="">
          <p:pic>
            <p:nvPicPr>
              <p:cNvPr id="2" name="Рукописный ввод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5830" y="4926015"/>
                <a:ext cx="3418850" cy="3830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Стрелка вправо 4"/>
          <p:cNvSpPr/>
          <p:nvPr/>
        </p:nvSpPr>
        <p:spPr>
          <a:xfrm>
            <a:off x="5631366" y="5330281"/>
            <a:ext cx="914400" cy="3456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73713003"/>
              </p:ext>
            </p:extLst>
          </p:nvPr>
        </p:nvGraphicFramePr>
        <p:xfrm>
          <a:off x="524107" y="1448991"/>
          <a:ext cx="5107259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38507654"/>
              </p:ext>
            </p:extLst>
          </p:nvPr>
        </p:nvGraphicFramePr>
        <p:xfrm>
          <a:off x="5965902" y="1448985"/>
          <a:ext cx="5720576" cy="1339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EC834C-E278-EE16-4037-89A582B354E0}"/>
              </a:ext>
            </a:extLst>
          </p:cNvPr>
          <p:cNvSpPr/>
          <p:nvPr/>
        </p:nvSpPr>
        <p:spPr>
          <a:xfrm>
            <a:off x="11768552" y="6141157"/>
            <a:ext cx="378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4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01094531"/>
              </p:ext>
            </p:extLst>
          </p:nvPr>
        </p:nvGraphicFramePr>
        <p:xfrm>
          <a:off x="524107" y="501139"/>
          <a:ext cx="11262731" cy="72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2420154"/>
              </p:ext>
            </p:extLst>
          </p:nvPr>
        </p:nvGraphicFramePr>
        <p:xfrm>
          <a:off x="434896" y="1427906"/>
          <a:ext cx="1126273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40245860"/>
              </p:ext>
            </p:extLst>
          </p:nvPr>
        </p:nvGraphicFramePr>
        <p:xfrm>
          <a:off x="434897" y="2408664"/>
          <a:ext cx="3479182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2293" y="2556975"/>
            <a:ext cx="6110867" cy="3977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96898" y="5614096"/>
            <a:ext cx="765396" cy="4694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88348" y="5614096"/>
            <a:ext cx="698490" cy="4694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26499" y="5340760"/>
            <a:ext cx="774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/>
              <a:t>Траф</a:t>
            </a:r>
            <a:r>
              <a:rPr lang="uk-UA" sz="1600" b="1" dirty="0"/>
              <a:t>і</a:t>
            </a:r>
            <a:r>
              <a:rPr lang="ru-RU" sz="1600" b="1" dirty="0"/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014221" y="5359346"/>
            <a:ext cx="774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/>
              <a:t>Траф</a:t>
            </a:r>
            <a:r>
              <a:rPr lang="uk-UA" sz="1600" b="1" dirty="0"/>
              <a:t>і</a:t>
            </a:r>
            <a:r>
              <a:rPr lang="ru-RU" sz="1600" b="1" dirty="0"/>
              <a:t>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0E4809-4316-7BCD-E99A-7553071705EE}"/>
              </a:ext>
            </a:extLst>
          </p:cNvPr>
          <p:cNvSpPr/>
          <p:nvPr/>
        </p:nvSpPr>
        <p:spPr>
          <a:xfrm>
            <a:off x="11768552" y="6141157"/>
            <a:ext cx="378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4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36658299"/>
              </p:ext>
            </p:extLst>
          </p:nvPr>
        </p:nvGraphicFramePr>
        <p:xfrm>
          <a:off x="524107" y="501140"/>
          <a:ext cx="11262731" cy="73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107" y="4159405"/>
            <a:ext cx="11262731" cy="219573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53182892"/>
              </p:ext>
            </p:extLst>
          </p:nvPr>
        </p:nvGraphicFramePr>
        <p:xfrm>
          <a:off x="524107" y="1562286"/>
          <a:ext cx="11262731" cy="247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85C115-07ED-5500-3798-32226FC8D3D7}"/>
              </a:ext>
            </a:extLst>
          </p:cNvPr>
          <p:cNvSpPr/>
          <p:nvPr/>
        </p:nvSpPr>
        <p:spPr>
          <a:xfrm>
            <a:off x="11768552" y="6141157"/>
            <a:ext cx="378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1040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1164</Words>
  <Application>Microsoft Office PowerPoint</Application>
  <PresentationFormat>Широкоэкранный</PresentationFormat>
  <Paragraphs>119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Book Antiqua</vt:lpstr>
      <vt:lpstr>Calibri</vt:lpstr>
      <vt:lpstr>Futura Bk</vt:lpstr>
      <vt:lpstr>HP Simplified</vt:lpstr>
      <vt:lpstr>Lucida Sans</vt:lpstr>
      <vt:lpstr>Times New Roman</vt:lpstr>
      <vt:lpstr>Wingdings</vt:lpstr>
      <vt:lpstr>Wingdings 2</vt:lpstr>
      <vt:lpstr>Wingdings 3</vt:lpstr>
      <vt:lpstr>6_Тема Office</vt:lpstr>
      <vt:lpstr>1_Тема Office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Green_room</dc:creator>
  <cp:lastModifiedBy>Victor</cp:lastModifiedBy>
  <cp:revision>84</cp:revision>
  <cp:lastPrinted>2022-12-28T06:19:00Z</cp:lastPrinted>
  <dcterms:created xsi:type="dcterms:W3CDTF">2018-07-30T13:19:05Z</dcterms:created>
  <dcterms:modified xsi:type="dcterms:W3CDTF">2022-12-28T06:38:07Z</dcterms:modified>
</cp:coreProperties>
</file>