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9"/>
  </p:notesMasterIdLst>
  <p:sldIdLst>
    <p:sldId id="271" r:id="rId2"/>
    <p:sldId id="284" r:id="rId3"/>
    <p:sldId id="285" r:id="rId4"/>
    <p:sldId id="286" r:id="rId5"/>
    <p:sldId id="287" r:id="rId6"/>
    <p:sldId id="257" r:id="rId7"/>
    <p:sldId id="260" r:id="rId8"/>
    <p:sldId id="294" r:id="rId9"/>
    <p:sldId id="269" r:id="rId10"/>
    <p:sldId id="259" r:id="rId11"/>
    <p:sldId id="266" r:id="rId12"/>
    <p:sldId id="292" r:id="rId13"/>
    <p:sldId id="267" r:id="rId14"/>
    <p:sldId id="262" r:id="rId15"/>
    <p:sldId id="290" r:id="rId16"/>
    <p:sldId id="283" r:id="rId17"/>
    <p:sldId id="293" r:id="rId18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BCBCF-97D5-42BF-B87E-6CD90DDE829C}" v="475" dt="2022-10-13T16:55:45.690"/>
    <p1510:client id="{86D52C53-6145-4299-A0B2-EA0674667755}" v="1" dt="2022-10-13T17:19:34.156"/>
    <p1510:client id="{C1A2A6FF-35C8-4DCB-828F-2601304EB469}" v="13" dt="2022-10-14T11:58:43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rina Davydenko" userId="ba04b42c8d249ab8" providerId="LiveId" clId="{C1A2A6FF-35C8-4DCB-828F-2601304EB469}"/>
    <pc:docChg chg="undo custSel modSld">
      <pc:chgData name="Katerina Davydenko" userId="ba04b42c8d249ab8" providerId="LiveId" clId="{C1A2A6FF-35C8-4DCB-828F-2601304EB469}" dt="2022-10-14T11:59:30.625" v="368" actId="478"/>
      <pc:docMkLst>
        <pc:docMk/>
      </pc:docMkLst>
      <pc:sldChg chg="addSp delSp modSp mod">
        <pc:chgData name="Katerina Davydenko" userId="ba04b42c8d249ab8" providerId="LiveId" clId="{C1A2A6FF-35C8-4DCB-828F-2601304EB469}" dt="2022-10-14T11:59:30.625" v="368" actId="478"/>
        <pc:sldMkLst>
          <pc:docMk/>
          <pc:sldMk cId="2691475303" sldId="256"/>
        </pc:sldMkLst>
        <pc:picChg chg="add del mod">
          <ac:chgData name="Katerina Davydenko" userId="ba04b42c8d249ab8" providerId="LiveId" clId="{C1A2A6FF-35C8-4DCB-828F-2601304EB469}" dt="2022-10-14T11:59:30.625" v="368" actId="478"/>
          <ac:picMkLst>
            <pc:docMk/>
            <pc:sldMk cId="2691475303" sldId="256"/>
            <ac:picMk id="5" creationId="{B4CB0D0A-1703-64C0-8EE5-9A96284A98D5}"/>
          </ac:picMkLst>
        </pc:picChg>
      </pc:sldChg>
      <pc:sldChg chg="addSp delSp modSp mod">
        <pc:chgData name="Katerina Davydenko" userId="ba04b42c8d249ab8" providerId="LiveId" clId="{C1A2A6FF-35C8-4DCB-828F-2601304EB469}" dt="2022-10-14T11:59:25.934" v="367" actId="1076"/>
        <pc:sldMkLst>
          <pc:docMk/>
          <pc:sldMk cId="3127372743" sldId="257"/>
        </pc:sldMkLst>
        <pc:spChg chg="mod">
          <ac:chgData name="Katerina Davydenko" userId="ba04b42c8d249ab8" providerId="LiveId" clId="{C1A2A6FF-35C8-4DCB-828F-2601304EB469}" dt="2022-10-14T11:59:16.170" v="365" actId="404"/>
          <ac:spMkLst>
            <pc:docMk/>
            <pc:sldMk cId="3127372743" sldId="257"/>
            <ac:spMk id="2" creationId="{6AB15962-E1BC-5E37-2136-BB1443F6E23E}"/>
          </ac:spMkLst>
        </pc:spChg>
        <pc:spChg chg="mod ord">
          <ac:chgData name="Katerina Davydenko" userId="ba04b42c8d249ab8" providerId="LiveId" clId="{C1A2A6FF-35C8-4DCB-828F-2601304EB469}" dt="2022-10-14T11:59:25.934" v="367" actId="1076"/>
          <ac:spMkLst>
            <pc:docMk/>
            <pc:sldMk cId="3127372743" sldId="257"/>
            <ac:spMk id="3" creationId="{1ECD18EE-A7EA-A73F-D5B1-922FF8AD4893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55" creationId="{327D73B4-9F5C-4A64-A179-51B9500CB8B5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57" creationId="{6CB927A4-E432-4310-9CD5-E89FF5063179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59" creationId="{1453BF6C-B012-48B7-B4E8-6D7AC7C27D02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61" creationId="{C64EAE84-A813-4501-BC71-DBD14BA0265E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63" creationId="{AB673405-BF85-493E-8558-0DCBEDB2BB49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65" creationId="{E3020543-B24B-4EC4-8FFC-8DD88EEA91A8}"/>
          </ac:spMkLst>
        </pc:spChg>
        <pc:spChg chg="add del">
          <ac:chgData name="Katerina Davydenko" userId="ba04b42c8d249ab8" providerId="LiveId" clId="{C1A2A6FF-35C8-4DCB-828F-2601304EB469}" dt="2022-10-14T10:49:41.594" v="7" actId="26606"/>
          <ac:spMkLst>
            <pc:docMk/>
            <pc:sldMk cId="3127372743" sldId="257"/>
            <ac:spMk id="2072" creationId="{D9A7F3BF-8763-4074-AD77-92790AF314D1}"/>
          </ac:spMkLst>
        </pc:spChg>
        <pc:spChg chg="add del">
          <ac:chgData name="Katerina Davydenko" userId="ba04b42c8d249ab8" providerId="LiveId" clId="{C1A2A6FF-35C8-4DCB-828F-2601304EB469}" dt="2022-10-14T10:49:41.594" v="7" actId="26606"/>
          <ac:spMkLst>
            <pc:docMk/>
            <pc:sldMk cId="3127372743" sldId="257"/>
            <ac:spMk id="2074" creationId="{6CB927A4-E432-4310-9CD5-E89FF5063179}"/>
          </ac:spMkLst>
        </pc:spChg>
        <pc:spChg chg="add del">
          <ac:chgData name="Katerina Davydenko" userId="ba04b42c8d249ab8" providerId="LiveId" clId="{C1A2A6FF-35C8-4DCB-828F-2601304EB469}" dt="2022-10-14T10:49:41.594" v="7" actId="26606"/>
          <ac:spMkLst>
            <pc:docMk/>
            <pc:sldMk cId="3127372743" sldId="257"/>
            <ac:spMk id="2076" creationId="{E3020543-B24B-4EC4-8FFC-8DD88EEA91A8}"/>
          </ac:spMkLst>
        </pc:spChg>
        <pc:spChg chg="add del">
          <ac:chgData name="Katerina Davydenko" userId="ba04b42c8d249ab8" providerId="LiveId" clId="{C1A2A6FF-35C8-4DCB-828F-2601304EB469}" dt="2022-10-14T10:49:41.594" v="7" actId="26606"/>
          <ac:spMkLst>
            <pc:docMk/>
            <pc:sldMk cId="3127372743" sldId="257"/>
            <ac:spMk id="2078" creationId="{1453BF6C-B012-48B7-B4E8-6D7AC7C27D02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2" creationId="{1453BF6C-B012-48B7-B4E8-6D7AC7C27D02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3" creationId="{327D73B4-9F5C-4A64-A179-51B9500CB8B5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4" creationId="{E3020543-B24B-4EC4-8FFC-8DD88EEA91A8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5" creationId="{5841E0DD-1BA7-47EA-92C1-DFCD469D043C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7" creationId="{6CB927A4-E432-4310-9CD5-E89FF5063179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8" creationId="{8D3BEFDA-0C8B-4C24-AF49-B7E58C98DB64}"/>
          </ac:spMkLst>
        </pc:spChg>
        <pc:spChg chg="add del">
          <ac:chgData name="Katerina Davydenko" userId="ba04b42c8d249ab8" providerId="LiveId" clId="{C1A2A6FF-35C8-4DCB-828F-2601304EB469}" dt="2022-10-14T10:49:44.049" v="9" actId="26606"/>
          <ac:spMkLst>
            <pc:docMk/>
            <pc:sldMk cId="3127372743" sldId="257"/>
            <ac:spMk id="2089" creationId="{7400EEA6-B330-4DBC-A821-469627E96203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91" creationId="{8D1AA55E-40D5-461B-A5A8-4AE8AAB71B08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93" creationId="{6CB927A4-E432-4310-9CD5-E89FF5063179}"/>
          </ac:spMkLst>
        </pc:spChg>
        <pc:spChg chg="add del">
          <ac:chgData name="Katerina Davydenko" userId="ba04b42c8d249ab8" providerId="LiveId" clId="{C1A2A6FF-35C8-4DCB-828F-2601304EB469}" dt="2022-10-14T10:49:46.170" v="11" actId="26606"/>
          <ac:spMkLst>
            <pc:docMk/>
            <pc:sldMk cId="3127372743" sldId="257"/>
            <ac:spMk id="2094" creationId="{E3020543-B24B-4EC4-8FFC-8DD88EEA91A8}"/>
          </ac:spMkLst>
        </pc:spChg>
        <pc:picChg chg="mod ord">
          <ac:chgData name="Katerina Davydenko" userId="ba04b42c8d249ab8" providerId="LiveId" clId="{C1A2A6FF-35C8-4DCB-828F-2601304EB469}" dt="2022-10-14T10:49:46.170" v="11" actId="26606"/>
          <ac:picMkLst>
            <pc:docMk/>
            <pc:sldMk cId="3127372743" sldId="257"/>
            <ac:picMk id="4" creationId="{86044C59-6CDD-A7A9-3754-8BAF0C69D4CD}"/>
          </ac:picMkLst>
        </pc:picChg>
        <pc:picChg chg="add del mod">
          <ac:chgData name="Katerina Davydenko" userId="ba04b42c8d249ab8" providerId="LiveId" clId="{C1A2A6FF-35C8-4DCB-828F-2601304EB469}" dt="2022-10-14T10:49:46.487" v="12" actId="34307"/>
          <ac:picMkLst>
            <pc:docMk/>
            <pc:sldMk cId="3127372743" sldId="257"/>
            <ac:picMk id="5" creationId="{13EB1682-5F20-1975-4EC8-5859DF74D789}"/>
          </ac:picMkLst>
        </pc:picChg>
        <pc:picChg chg="add del mod">
          <ac:chgData name="Katerina Davydenko" userId="ba04b42c8d249ab8" providerId="LiveId" clId="{C1A2A6FF-35C8-4DCB-828F-2601304EB469}" dt="2022-10-14T11:59:20.941" v="366" actId="478"/>
          <ac:picMkLst>
            <pc:docMk/>
            <pc:sldMk cId="3127372743" sldId="257"/>
            <ac:picMk id="6" creationId="{98B99AAF-96AE-17F2-36A1-5BC8FFEF76B7}"/>
          </ac:picMkLst>
        </pc:picChg>
        <pc:picChg chg="mod ord">
          <ac:chgData name="Katerina Davydenko" userId="ba04b42c8d249ab8" providerId="LiveId" clId="{C1A2A6FF-35C8-4DCB-828F-2601304EB469}" dt="2022-10-14T10:49:46.170" v="11" actId="26606"/>
          <ac:picMkLst>
            <pc:docMk/>
            <pc:sldMk cId="3127372743" sldId="257"/>
            <ac:picMk id="2050" creationId="{00000000-0000-0000-0000-000000000000}"/>
          </ac:picMkLst>
        </pc:picChg>
        <pc:cxnChg chg="add del">
          <ac:chgData name="Katerina Davydenko" userId="ba04b42c8d249ab8" providerId="LiveId" clId="{C1A2A6FF-35C8-4DCB-828F-2601304EB469}" dt="2022-10-14T10:49:46.170" v="11" actId="26606"/>
          <ac:cxnSpMkLst>
            <pc:docMk/>
            <pc:sldMk cId="3127372743" sldId="257"/>
            <ac:cxnSpMk id="2067" creationId="{C49DA8F6-BCC1-4447-B54C-57856834B94B}"/>
          </ac:cxnSpMkLst>
        </pc:cxnChg>
        <pc:cxnChg chg="add del">
          <ac:chgData name="Katerina Davydenko" userId="ba04b42c8d249ab8" providerId="LiveId" clId="{C1A2A6FF-35C8-4DCB-828F-2601304EB469}" dt="2022-10-14T10:49:41.594" v="7" actId="26606"/>
          <ac:cxnSpMkLst>
            <pc:docMk/>
            <pc:sldMk cId="3127372743" sldId="257"/>
            <ac:cxnSpMk id="2080" creationId="{C49DA8F6-BCC1-4447-B54C-57856834B94B}"/>
          </ac:cxnSpMkLst>
        </pc:cxnChg>
        <pc:cxnChg chg="add del">
          <ac:chgData name="Katerina Davydenko" userId="ba04b42c8d249ab8" providerId="LiveId" clId="{C1A2A6FF-35C8-4DCB-828F-2601304EB469}" dt="2022-10-14T10:49:44.049" v="9" actId="26606"/>
          <ac:cxnSpMkLst>
            <pc:docMk/>
            <pc:sldMk cId="3127372743" sldId="257"/>
            <ac:cxnSpMk id="2086" creationId="{C49DA8F6-BCC1-4447-B54C-57856834B94B}"/>
          </ac:cxnSpMkLst>
        </pc:cxnChg>
        <pc:cxnChg chg="add del">
          <ac:chgData name="Katerina Davydenko" userId="ba04b42c8d249ab8" providerId="LiveId" clId="{C1A2A6FF-35C8-4DCB-828F-2601304EB469}" dt="2022-10-14T10:49:46.170" v="11" actId="26606"/>
          <ac:cxnSpMkLst>
            <pc:docMk/>
            <pc:sldMk cId="3127372743" sldId="257"/>
            <ac:cxnSpMk id="2092" creationId="{7EB498BD-8089-4626-91EA-4978EBEF535E}"/>
          </ac:cxnSpMkLst>
        </pc:cxnChg>
      </pc:sldChg>
      <pc:sldChg chg="modSp mod">
        <pc:chgData name="Katerina Davydenko" userId="ba04b42c8d249ab8" providerId="LiveId" clId="{C1A2A6FF-35C8-4DCB-828F-2601304EB469}" dt="2022-10-14T11:59:05.917" v="363" actId="404"/>
        <pc:sldMkLst>
          <pc:docMk/>
          <pc:sldMk cId="2009262797" sldId="258"/>
        </pc:sldMkLst>
        <pc:spChg chg="mod">
          <ac:chgData name="Katerina Davydenko" userId="ba04b42c8d249ab8" providerId="LiveId" clId="{C1A2A6FF-35C8-4DCB-828F-2601304EB469}" dt="2022-10-14T11:59:05.917" v="363" actId="404"/>
          <ac:spMkLst>
            <pc:docMk/>
            <pc:sldMk cId="2009262797" sldId="258"/>
            <ac:spMk id="2" creationId="{26B132DE-3A2F-36E9-AF0C-0927D7DD335B}"/>
          </ac:spMkLst>
        </pc:spChg>
      </pc:sldChg>
      <pc:sldChg chg="addSp delSp modSp mod">
        <pc:chgData name="Katerina Davydenko" userId="ba04b42c8d249ab8" providerId="LiveId" clId="{C1A2A6FF-35C8-4DCB-828F-2601304EB469}" dt="2022-10-14T11:59:00.715" v="359" actId="404"/>
        <pc:sldMkLst>
          <pc:docMk/>
          <pc:sldMk cId="1622670480" sldId="259"/>
        </pc:sldMkLst>
        <pc:spChg chg="mod">
          <ac:chgData name="Katerina Davydenko" userId="ba04b42c8d249ab8" providerId="LiveId" clId="{C1A2A6FF-35C8-4DCB-828F-2601304EB469}" dt="2022-10-14T11:59:00.715" v="359" actId="404"/>
          <ac:spMkLst>
            <pc:docMk/>
            <pc:sldMk cId="1622670480" sldId="259"/>
            <ac:spMk id="2" creationId="{C95B734E-7088-650A-79C3-15FE50F19406}"/>
          </ac:spMkLst>
        </pc:spChg>
        <pc:spChg chg="mod or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3" creationId="{7E24C7CA-C7EB-0458-CB18-0893C1287F5B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50" creationId="{327D73B4-9F5C-4A64-A179-51B9500CB8B5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52" creationId="{D0F14822-B1F1-4730-A131-C3416A790B0D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54" creationId="{063F1D6B-3845-4F68-9803-39000080ECE7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56" creationId="{6CB927A4-E432-4310-9CD5-E89FF5063179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58" creationId="{E3020543-B24B-4EC4-8FFC-8DD88EEA91A8}"/>
          </ac:spMkLst>
        </pc:spChg>
        <pc:spChg chg="del">
          <ac:chgData name="Katerina Davydenko" userId="ba04b42c8d249ab8" providerId="LiveId" clId="{C1A2A6FF-35C8-4DCB-828F-2601304EB469}" dt="2022-10-14T11:55:00.209" v="250" actId="26606"/>
          <ac:spMkLst>
            <pc:docMk/>
            <pc:sldMk cId="1622670480" sldId="259"/>
            <ac:spMk id="1060" creationId="{1453BF6C-B012-48B7-B4E8-6D7AC7C27D02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67" creationId="{327D73B4-9F5C-4A64-A179-51B9500CB8B5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69" creationId="{D0F14822-B1F1-4730-A131-C3416A790B0D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71" creationId="{063F1D6B-3845-4F68-9803-39000080ECE7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73" creationId="{6CB927A4-E432-4310-9CD5-E89FF5063179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75" creationId="{E3020543-B24B-4EC4-8FFC-8DD88EEA91A8}"/>
          </ac:spMkLst>
        </pc:spChg>
        <pc:spChg chg="add del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77" creationId="{1453BF6C-B012-48B7-B4E8-6D7AC7C27D02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84" creationId="{327D73B4-9F5C-4A64-A179-51B9500CB8B5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86" creationId="{D0F14822-B1F1-4730-A131-C3416A790B0D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88" creationId="{063F1D6B-3845-4F68-9803-39000080ECE7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90" creationId="{6CB927A4-E432-4310-9CD5-E89FF5063179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92" creationId="{E3020543-B24B-4EC4-8FFC-8DD88EEA91A8}"/>
          </ac:spMkLst>
        </pc:spChg>
        <pc:spChg chg="add">
          <ac:chgData name="Katerina Davydenko" userId="ba04b42c8d249ab8" providerId="LiveId" clId="{C1A2A6FF-35C8-4DCB-828F-2601304EB469}" dt="2022-10-14T11:55:29.830" v="254" actId="26606"/>
          <ac:spMkLst>
            <pc:docMk/>
            <pc:sldMk cId="1622670480" sldId="259"/>
            <ac:spMk id="1094" creationId="{1453BF6C-B012-48B7-B4E8-6D7AC7C27D02}"/>
          </ac:spMkLst>
        </pc:spChg>
        <pc:picChg chg="add mod ord">
          <ac:chgData name="Katerina Davydenko" userId="ba04b42c8d249ab8" providerId="LiveId" clId="{C1A2A6FF-35C8-4DCB-828F-2601304EB469}" dt="2022-10-14T11:55:29.830" v="254" actId="26606"/>
          <ac:picMkLst>
            <pc:docMk/>
            <pc:sldMk cId="1622670480" sldId="259"/>
            <ac:picMk id="5" creationId="{8AF5D618-53C6-2589-C0DE-EBA0A7CE8772}"/>
          </ac:picMkLst>
        </pc:picChg>
        <pc:picChg chg="add mod">
          <ac:chgData name="Katerina Davydenko" userId="ba04b42c8d249ab8" providerId="LiveId" clId="{C1A2A6FF-35C8-4DCB-828F-2601304EB469}" dt="2022-10-14T11:55:29.830" v="254" actId="26606"/>
          <ac:picMkLst>
            <pc:docMk/>
            <pc:sldMk cId="1622670480" sldId="259"/>
            <ac:picMk id="7" creationId="{EC2ED077-B5C4-0B0C-33F2-4EB7946185AF}"/>
          </ac:picMkLst>
        </pc:picChg>
        <pc:picChg chg="del">
          <ac:chgData name="Katerina Davydenko" userId="ba04b42c8d249ab8" providerId="LiveId" clId="{C1A2A6FF-35C8-4DCB-828F-2601304EB469}" dt="2022-10-14T11:55:23.747" v="252" actId="478"/>
          <ac:picMkLst>
            <pc:docMk/>
            <pc:sldMk cId="1622670480" sldId="259"/>
            <ac:picMk id="1028" creationId="{695D7E28-84B1-0A38-244F-83E455B79BB8}"/>
          </ac:picMkLst>
        </pc:picChg>
        <pc:picChg chg="del">
          <ac:chgData name="Katerina Davydenko" userId="ba04b42c8d249ab8" providerId="LiveId" clId="{C1A2A6FF-35C8-4DCB-828F-2601304EB469}" dt="2022-10-14T11:54:52.219" v="246" actId="478"/>
          <ac:picMkLst>
            <pc:docMk/>
            <pc:sldMk cId="1622670480" sldId="259"/>
            <ac:picMk id="1032" creationId="{EA294114-B914-E0E9-1ECB-50719C339214}"/>
          </ac:picMkLst>
        </pc:picChg>
        <pc:cxnChg chg="del">
          <ac:chgData name="Katerina Davydenko" userId="ba04b42c8d249ab8" providerId="LiveId" clId="{C1A2A6FF-35C8-4DCB-828F-2601304EB469}" dt="2022-10-14T11:55:00.209" v="250" actId="26606"/>
          <ac:cxnSpMkLst>
            <pc:docMk/>
            <pc:sldMk cId="1622670480" sldId="259"/>
            <ac:cxnSpMk id="1062" creationId="{C49DA8F6-BCC1-4447-B54C-57856834B94B}"/>
          </ac:cxnSpMkLst>
        </pc:cxnChg>
        <pc:cxnChg chg="add del">
          <ac:chgData name="Katerina Davydenko" userId="ba04b42c8d249ab8" providerId="LiveId" clId="{C1A2A6FF-35C8-4DCB-828F-2601304EB469}" dt="2022-10-14T11:55:29.830" v="254" actId="26606"/>
          <ac:cxnSpMkLst>
            <pc:docMk/>
            <pc:sldMk cId="1622670480" sldId="259"/>
            <ac:cxnSpMk id="1079" creationId="{C49DA8F6-BCC1-4447-B54C-57856834B94B}"/>
          </ac:cxnSpMkLst>
        </pc:cxnChg>
        <pc:cxnChg chg="add">
          <ac:chgData name="Katerina Davydenko" userId="ba04b42c8d249ab8" providerId="LiveId" clId="{C1A2A6FF-35C8-4DCB-828F-2601304EB469}" dt="2022-10-14T11:55:29.830" v="254" actId="26606"/>
          <ac:cxnSpMkLst>
            <pc:docMk/>
            <pc:sldMk cId="1622670480" sldId="259"/>
            <ac:cxnSpMk id="1096" creationId="{C49DA8F6-BCC1-4447-B54C-57856834B94B}"/>
          </ac:cxnSpMkLst>
        </pc:cxnChg>
      </pc:sldChg>
      <pc:sldChg chg="addSp delSp modSp mod">
        <pc:chgData name="Katerina Davydenko" userId="ba04b42c8d249ab8" providerId="LiveId" clId="{C1A2A6FF-35C8-4DCB-828F-2601304EB469}" dt="2022-10-14T11:54:12.263" v="245" actId="403"/>
        <pc:sldMkLst>
          <pc:docMk/>
          <pc:sldMk cId="1801371678" sldId="260"/>
        </pc:sldMkLst>
        <pc:spChg chg="mod">
          <ac:chgData name="Katerina Davydenko" userId="ba04b42c8d249ab8" providerId="LiveId" clId="{C1A2A6FF-35C8-4DCB-828F-2601304EB469}" dt="2022-10-14T11:53:55.764" v="242" actId="1076"/>
          <ac:spMkLst>
            <pc:docMk/>
            <pc:sldMk cId="1801371678" sldId="260"/>
            <ac:spMk id="2" creationId="{CDFB2E4C-BCE5-DA92-9936-A88C62C2E2A1}"/>
          </ac:spMkLst>
        </pc:spChg>
        <pc:spChg chg="add del mod">
          <ac:chgData name="Katerina Davydenko" userId="ba04b42c8d249ab8" providerId="LiveId" clId="{C1A2A6FF-35C8-4DCB-828F-2601304EB469}" dt="2022-10-14T11:53:17.257" v="234" actId="12084"/>
          <ac:spMkLst>
            <pc:docMk/>
            <pc:sldMk cId="1801371678" sldId="260"/>
            <ac:spMk id="3" creationId="{F432883C-BEE6-964E-342B-6741E464A174}"/>
          </ac:spMkLst>
        </pc:spChg>
        <pc:spChg chg="add del mod">
          <ac:chgData name="Katerina Davydenko" userId="ba04b42c8d249ab8" providerId="LiveId" clId="{C1A2A6FF-35C8-4DCB-828F-2601304EB469}" dt="2022-10-14T11:53:34.563" v="237" actId="12084"/>
          <ac:spMkLst>
            <pc:docMk/>
            <pc:sldMk cId="1801371678" sldId="260"/>
            <ac:spMk id="9" creationId="{54CAF360-9D48-2F94-18F2-E81648F9053E}"/>
          </ac:spMkLst>
        </pc:spChg>
        <pc:graphicFrameChg chg="add del mod">
          <ac:chgData name="Katerina Davydenko" userId="ba04b42c8d249ab8" providerId="LiveId" clId="{C1A2A6FF-35C8-4DCB-828F-2601304EB469}" dt="2022-10-14T11:52:23.368" v="226" actId="12084"/>
          <ac:graphicFrameMkLst>
            <pc:docMk/>
            <pc:sldMk cId="1801371678" sldId="260"/>
            <ac:graphicFrameMk id="7" creationId="{679CB206-F9EC-0605-7B8A-15CF87F8886D}"/>
          </ac:graphicFrameMkLst>
        </pc:graphicFrameChg>
        <pc:graphicFrameChg chg="add mod">
          <ac:chgData name="Katerina Davydenko" userId="ba04b42c8d249ab8" providerId="LiveId" clId="{C1A2A6FF-35C8-4DCB-828F-2601304EB469}" dt="2022-10-14T11:53:20.913" v="235" actId="14100"/>
          <ac:graphicFrameMkLst>
            <pc:docMk/>
            <pc:sldMk cId="1801371678" sldId="260"/>
            <ac:graphicFrameMk id="10" creationId="{2341B47F-BD60-AF9A-C561-5DBE855BE1C4}"/>
          </ac:graphicFrameMkLst>
        </pc:graphicFrameChg>
        <pc:graphicFrameChg chg="add mod modGraphic">
          <ac:chgData name="Katerina Davydenko" userId="ba04b42c8d249ab8" providerId="LiveId" clId="{C1A2A6FF-35C8-4DCB-828F-2601304EB469}" dt="2022-10-14T11:54:12.263" v="245" actId="403"/>
          <ac:graphicFrameMkLst>
            <pc:docMk/>
            <pc:sldMk cId="1801371678" sldId="260"/>
            <ac:graphicFrameMk id="11" creationId="{44EDD442-8E6F-32F6-ED6E-B0DAB5162D4A}"/>
          </ac:graphicFrameMkLst>
        </pc:graphicFrameChg>
        <pc:picChg chg="del">
          <ac:chgData name="Katerina Davydenko" userId="ba04b42c8d249ab8" providerId="LiveId" clId="{C1A2A6FF-35C8-4DCB-828F-2601304EB469}" dt="2022-10-14T11:50:17.184" v="207" actId="478"/>
          <ac:picMkLst>
            <pc:docMk/>
            <pc:sldMk cId="1801371678" sldId="260"/>
            <ac:picMk id="4" creationId="{F655653A-E91E-B930-1243-D3B6728CC9C0}"/>
          </ac:picMkLst>
        </pc:picChg>
        <pc:picChg chg="del">
          <ac:chgData name="Katerina Davydenko" userId="ba04b42c8d249ab8" providerId="LiveId" clId="{C1A2A6FF-35C8-4DCB-828F-2601304EB469}" dt="2022-10-14T11:50:18.033" v="208" actId="478"/>
          <ac:picMkLst>
            <pc:docMk/>
            <pc:sldMk cId="1801371678" sldId="260"/>
            <ac:picMk id="5" creationId="{12EDED15-78A6-6265-D7F9-4F65CD31924E}"/>
          </ac:picMkLst>
        </pc:picChg>
        <pc:picChg chg="del">
          <ac:chgData name="Katerina Davydenko" userId="ba04b42c8d249ab8" providerId="LiveId" clId="{C1A2A6FF-35C8-4DCB-828F-2601304EB469}" dt="2022-10-14T11:50:16.072" v="206" actId="478"/>
          <ac:picMkLst>
            <pc:docMk/>
            <pc:sldMk cId="1801371678" sldId="260"/>
            <ac:picMk id="6" creationId="{27233E7D-8B69-6D6B-25E7-90BD34B59B1E}"/>
          </ac:picMkLst>
        </pc:picChg>
      </pc:sldChg>
      <pc:sldChg chg="modSp mod">
        <pc:chgData name="Katerina Davydenko" userId="ba04b42c8d249ab8" providerId="LiveId" clId="{C1A2A6FF-35C8-4DCB-828F-2601304EB469}" dt="2022-10-14T11:58:20.337" v="349" actId="404"/>
        <pc:sldMkLst>
          <pc:docMk/>
          <pc:sldMk cId="4246774082" sldId="262"/>
        </pc:sldMkLst>
        <pc:spChg chg="mod">
          <ac:chgData name="Katerina Davydenko" userId="ba04b42c8d249ab8" providerId="LiveId" clId="{C1A2A6FF-35C8-4DCB-828F-2601304EB469}" dt="2022-10-14T11:58:20.337" v="349" actId="404"/>
          <ac:spMkLst>
            <pc:docMk/>
            <pc:sldMk cId="4246774082" sldId="262"/>
            <ac:spMk id="2" creationId="{45AFC7B8-6FE5-3B41-F03B-9F3EBF0C7D41}"/>
          </ac:spMkLst>
        </pc:spChg>
      </pc:sldChg>
      <pc:sldChg chg="modSp mod">
        <pc:chgData name="Katerina Davydenko" userId="ba04b42c8d249ab8" providerId="LiveId" clId="{C1A2A6FF-35C8-4DCB-828F-2601304EB469}" dt="2022-10-14T11:58:34.664" v="353" actId="404"/>
        <pc:sldMkLst>
          <pc:docMk/>
          <pc:sldMk cId="842918169" sldId="263"/>
        </pc:sldMkLst>
        <pc:spChg chg="mod">
          <ac:chgData name="Katerina Davydenko" userId="ba04b42c8d249ab8" providerId="LiveId" clId="{C1A2A6FF-35C8-4DCB-828F-2601304EB469}" dt="2022-10-14T11:58:34.664" v="353" actId="404"/>
          <ac:spMkLst>
            <pc:docMk/>
            <pc:sldMk cId="842918169" sldId="263"/>
            <ac:spMk id="30" creationId="{FC4B6B1E-993B-F3E7-0D41-15293CC462D5}"/>
          </ac:spMkLst>
        </pc:spChg>
      </pc:sldChg>
      <pc:sldChg chg="modSp mod">
        <pc:chgData name="Katerina Davydenko" userId="ba04b42c8d249ab8" providerId="LiveId" clId="{C1A2A6FF-35C8-4DCB-828F-2601304EB469}" dt="2022-10-14T11:57:41.218" v="341" actId="1076"/>
        <pc:sldMkLst>
          <pc:docMk/>
          <pc:sldMk cId="1246667437" sldId="265"/>
        </pc:sldMkLst>
        <pc:spChg chg="mod">
          <ac:chgData name="Katerina Davydenko" userId="ba04b42c8d249ab8" providerId="LiveId" clId="{C1A2A6FF-35C8-4DCB-828F-2601304EB469}" dt="2022-10-14T11:57:41.218" v="341" actId="1076"/>
          <ac:spMkLst>
            <pc:docMk/>
            <pc:sldMk cId="1246667437" sldId="265"/>
            <ac:spMk id="2" creationId="{137C1303-D7E8-E2FC-43DF-87AED3252E18}"/>
          </ac:spMkLst>
        </pc:spChg>
        <pc:spChg chg="mod">
          <ac:chgData name="Katerina Davydenko" userId="ba04b42c8d249ab8" providerId="LiveId" clId="{C1A2A6FF-35C8-4DCB-828F-2601304EB469}" dt="2022-10-14T11:57:22.472" v="335" actId="404"/>
          <ac:spMkLst>
            <pc:docMk/>
            <pc:sldMk cId="1246667437" sldId="265"/>
            <ac:spMk id="8" creationId="{1A91C480-051B-D254-88D1-D439A04144FD}"/>
          </ac:spMkLst>
        </pc:spChg>
      </pc:sldChg>
      <pc:sldChg chg="modSp mod">
        <pc:chgData name="Katerina Davydenko" userId="ba04b42c8d249ab8" providerId="LiveId" clId="{C1A2A6FF-35C8-4DCB-828F-2601304EB469}" dt="2022-10-14T11:58:50.963" v="358" actId="1076"/>
        <pc:sldMkLst>
          <pc:docMk/>
          <pc:sldMk cId="2467855135" sldId="266"/>
        </pc:sldMkLst>
        <pc:spChg chg="mod">
          <ac:chgData name="Katerina Davydenko" userId="ba04b42c8d249ab8" providerId="LiveId" clId="{C1A2A6FF-35C8-4DCB-828F-2601304EB469}" dt="2022-10-14T11:58:46.262" v="357" actId="14100"/>
          <ac:spMkLst>
            <pc:docMk/>
            <pc:sldMk cId="2467855135" sldId="266"/>
            <ac:spMk id="2" creationId="{2C1EE895-FCBD-CC7D-C9ED-3AD2AE026C27}"/>
          </ac:spMkLst>
        </pc:spChg>
        <pc:spChg chg="mod">
          <ac:chgData name="Katerina Davydenko" userId="ba04b42c8d249ab8" providerId="LiveId" clId="{C1A2A6FF-35C8-4DCB-828F-2601304EB469}" dt="2022-10-14T11:58:50.963" v="358" actId="1076"/>
          <ac:spMkLst>
            <pc:docMk/>
            <pc:sldMk cId="2467855135" sldId="266"/>
            <ac:spMk id="3" creationId="{1EFD2040-1DA1-2FC5-9717-0514C9540F92}"/>
          </ac:spMkLst>
        </pc:spChg>
      </pc:sldChg>
      <pc:sldChg chg="modSp mod">
        <pc:chgData name="Katerina Davydenko" userId="ba04b42c8d249ab8" providerId="LiveId" clId="{C1A2A6FF-35C8-4DCB-828F-2601304EB469}" dt="2022-10-14T11:58:07.810" v="348" actId="27636"/>
        <pc:sldMkLst>
          <pc:docMk/>
          <pc:sldMk cId="909116209" sldId="267"/>
        </pc:sldMkLst>
        <pc:spChg chg="mod">
          <ac:chgData name="Katerina Davydenko" userId="ba04b42c8d249ab8" providerId="LiveId" clId="{C1A2A6FF-35C8-4DCB-828F-2601304EB469}" dt="2022-10-14T11:58:07.810" v="348" actId="27636"/>
          <ac:spMkLst>
            <pc:docMk/>
            <pc:sldMk cId="909116209" sldId="267"/>
            <ac:spMk id="2" creationId="{808525AD-B701-EA23-87E2-F548098FC52A}"/>
          </ac:spMkLst>
        </pc:spChg>
      </pc:sldChg>
      <pc:sldChg chg="modSp mod">
        <pc:chgData name="Katerina Davydenko" userId="ba04b42c8d249ab8" providerId="LiveId" clId="{C1A2A6FF-35C8-4DCB-828F-2601304EB469}" dt="2022-10-14T11:58:27.522" v="352" actId="404"/>
        <pc:sldMkLst>
          <pc:docMk/>
          <pc:sldMk cId="532103497" sldId="268"/>
        </pc:sldMkLst>
        <pc:spChg chg="mod">
          <ac:chgData name="Katerina Davydenko" userId="ba04b42c8d249ab8" providerId="LiveId" clId="{C1A2A6FF-35C8-4DCB-828F-2601304EB469}" dt="2022-10-14T11:58:27.522" v="352" actId="404"/>
          <ac:spMkLst>
            <pc:docMk/>
            <pc:sldMk cId="532103497" sldId="268"/>
            <ac:spMk id="2" creationId="{2381874A-CBD1-299E-48AE-B02EDAFF8FB7}"/>
          </ac:spMkLst>
        </pc:spChg>
      </pc:sldChg>
      <pc:sldChg chg="modSp mod">
        <pc:chgData name="Katerina Davydenko" userId="ba04b42c8d249ab8" providerId="LiveId" clId="{C1A2A6FF-35C8-4DCB-828F-2601304EB469}" dt="2022-10-14T11:58:01.835" v="346" actId="1076"/>
        <pc:sldMkLst>
          <pc:docMk/>
          <pc:sldMk cId="3053733293" sldId="270"/>
        </pc:sldMkLst>
        <pc:spChg chg="mod">
          <ac:chgData name="Katerina Davydenko" userId="ba04b42c8d249ab8" providerId="LiveId" clId="{C1A2A6FF-35C8-4DCB-828F-2601304EB469}" dt="2022-10-14T11:58:01.835" v="346" actId="1076"/>
          <ac:spMkLst>
            <pc:docMk/>
            <pc:sldMk cId="3053733293" sldId="270"/>
            <ac:spMk id="2" creationId="{767F71BF-6A52-ED0D-A59A-1C417B491AD1}"/>
          </ac:spMkLst>
        </pc:spChg>
        <pc:spChg chg="mod">
          <ac:chgData name="Katerina Davydenko" userId="ba04b42c8d249ab8" providerId="LiveId" clId="{C1A2A6FF-35C8-4DCB-828F-2601304EB469}" dt="2022-10-14T11:57:15.315" v="334" actId="20577"/>
          <ac:spMkLst>
            <pc:docMk/>
            <pc:sldMk cId="3053733293" sldId="270"/>
            <ac:spMk id="3" creationId="{8537F0FC-B94D-9A6B-AB34-25BCC0281E79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27955-62FB-448C-89BE-FDE412D4EDEE}" type="doc">
      <dgm:prSet loTypeId="urn:microsoft.com/office/officeart/2005/8/layout/cycle6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C52F114-EBA7-4866-B04E-C0B5C9ACD3FB}">
      <dgm:prSet phldrT="[Текст]"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Інтернет речей</a:t>
          </a:r>
          <a:endParaRPr lang="ru-RU" sz="1100" dirty="0">
            <a:solidFill>
              <a:srgbClr val="002060"/>
            </a:solidFill>
          </a:endParaRPr>
        </a:p>
      </dgm:t>
    </dgm:pt>
    <dgm:pt modelId="{7D0DA8C2-1506-4953-A438-1997C24A21B1}" type="parTrans" cxnId="{559C76BF-DA58-4F14-9413-C3B8B287C32D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FF70DC26-BCE9-4F03-B513-EAAA5958F92D}" type="sibTrans" cxnId="{559C76BF-DA58-4F14-9413-C3B8B287C32D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BA1D991D-4E30-4CE9-9CE4-D3E69BB760F2}">
      <dgm:prSet phldrT="[Текст]"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Роботизація та </a:t>
          </a:r>
          <a:r>
            <a:rPr lang="uk-UA" sz="1100" dirty="0" err="1" smtClean="0">
              <a:solidFill>
                <a:srgbClr val="002060"/>
              </a:solidFill>
            </a:rPr>
            <a:t>кіберсистеми</a:t>
          </a:r>
          <a:endParaRPr lang="ru-RU" sz="1100" dirty="0">
            <a:solidFill>
              <a:srgbClr val="002060"/>
            </a:solidFill>
          </a:endParaRPr>
        </a:p>
      </dgm:t>
    </dgm:pt>
    <dgm:pt modelId="{013749B4-72FE-49D2-86DB-4719E7A4FA1E}" type="parTrans" cxnId="{BB864A5A-5307-42C0-AC84-04AE06C9F82F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D18916DC-CDCE-4F1A-B3BF-9D63A3643DC5}" type="sibTrans" cxnId="{BB864A5A-5307-42C0-AC84-04AE06C9F82F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BE1142AC-B6AC-43C6-B7C4-997123C4222C}">
      <dgm:prSet phldrT="[Текст]" custT="1"/>
      <dgm:spPr/>
      <dgm:t>
        <a:bodyPr/>
        <a:lstStyle/>
        <a:p>
          <a:r>
            <a:rPr lang="uk-UA" sz="1100" dirty="0" err="1" smtClean="0">
              <a:solidFill>
                <a:srgbClr val="002060"/>
              </a:solidFill>
            </a:rPr>
            <a:t>Безпаперові</a:t>
          </a:r>
          <a:r>
            <a:rPr lang="uk-UA" sz="1100" dirty="0" smtClean="0">
              <a:solidFill>
                <a:srgbClr val="002060"/>
              </a:solidFill>
            </a:rPr>
            <a:t> технології</a:t>
          </a:r>
          <a:endParaRPr lang="ru-RU" sz="1100" dirty="0">
            <a:solidFill>
              <a:srgbClr val="002060"/>
            </a:solidFill>
          </a:endParaRPr>
        </a:p>
      </dgm:t>
    </dgm:pt>
    <dgm:pt modelId="{D8B59710-EA4B-46DA-B6A0-C41B69BF7E54}" type="parTrans" cxnId="{F6C6EA27-4A9C-49B0-BEF8-0CCB00BFE23C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7D8B9052-4070-4111-978A-605ED7A4DBDD}" type="sibTrans" cxnId="{F6C6EA27-4A9C-49B0-BEF8-0CCB00BFE23C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5289D7E4-0209-4060-87C2-89A00FEE3A1F}">
      <dgm:prSet phldrT="[Текст]"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Адитивні технології (3D-друк)</a:t>
          </a:r>
          <a:endParaRPr lang="ru-RU" sz="1100" dirty="0">
            <a:solidFill>
              <a:srgbClr val="002060"/>
            </a:solidFill>
          </a:endParaRPr>
        </a:p>
      </dgm:t>
    </dgm:pt>
    <dgm:pt modelId="{43434E71-8E93-4BDB-BCD0-B51BDA1A291E}" type="parTrans" cxnId="{A7AD970A-ED42-4B97-AB30-3314102493BB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01D9E34A-D0F0-4DBF-9C8F-A94F45D4DCF2}" type="sibTrans" cxnId="{A7AD970A-ED42-4B97-AB30-3314102493BB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FF9C092A-F809-4CB8-9608-A4ADDB6A2A24}">
      <dgm:prSet phldrT="[Текст]"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Хмарні та туманні обчислення</a:t>
          </a:r>
          <a:endParaRPr lang="ru-RU" sz="1100" dirty="0">
            <a:solidFill>
              <a:srgbClr val="002060"/>
            </a:solidFill>
          </a:endParaRPr>
        </a:p>
      </dgm:t>
    </dgm:pt>
    <dgm:pt modelId="{19346CF4-1D02-4D3F-91DF-72B9D6759634}" type="parTrans" cxnId="{4D866F65-A7B9-47D7-9649-E0B7FD00A95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12C3350-F571-4A6F-9DB1-BA6B87A07ABE}" type="sibTrans" cxnId="{4D866F65-A7B9-47D7-9649-E0B7FD00A95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D03A035-758F-4BF2-871A-875B6B06D066}">
      <dgm:prSet custT="1"/>
      <dgm:spPr/>
      <dgm:t>
        <a:bodyPr/>
        <a:lstStyle/>
        <a:p>
          <a:r>
            <a:rPr lang="ru-RU" sz="1100" dirty="0" err="1" smtClean="0">
              <a:solidFill>
                <a:srgbClr val="002060"/>
              </a:solidFill>
            </a:rPr>
            <a:t>Штучний</a:t>
          </a:r>
          <a:r>
            <a:rPr lang="ru-RU" sz="1100" dirty="0" smtClean="0">
              <a:solidFill>
                <a:srgbClr val="002060"/>
              </a:solidFill>
            </a:rPr>
            <a:t> </a:t>
          </a:r>
          <a:r>
            <a:rPr lang="ru-RU" sz="1100" dirty="0" err="1" smtClean="0">
              <a:solidFill>
                <a:srgbClr val="002060"/>
              </a:solidFill>
            </a:rPr>
            <a:t>інтелект</a:t>
          </a:r>
          <a:endParaRPr lang="ru-RU" sz="1100" dirty="0">
            <a:solidFill>
              <a:srgbClr val="002060"/>
            </a:solidFill>
          </a:endParaRPr>
        </a:p>
      </dgm:t>
    </dgm:pt>
    <dgm:pt modelId="{3C1666AB-69EE-4975-AB0D-D92B3E91CB9D}" type="parTrans" cxnId="{31506368-034E-43DD-8BC6-0A68C426BE46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E936174A-D2B2-4A5F-8653-8AF2C56240E2}" type="sibTrans" cxnId="{31506368-034E-43DD-8BC6-0A68C426BE46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AA2DE9C5-7CF1-4C02-8D6D-929F3B2F854D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Великі дані</a:t>
          </a:r>
          <a:endParaRPr lang="ru-RU" sz="1100" dirty="0">
            <a:solidFill>
              <a:srgbClr val="002060"/>
            </a:solidFill>
          </a:endParaRPr>
        </a:p>
      </dgm:t>
    </dgm:pt>
    <dgm:pt modelId="{3A6DE6E7-933B-4860-A40D-1D2099A48483}" type="parTrans" cxnId="{F77F830F-8E26-4A71-A8DB-21DA707F5694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6D81D86-64AA-462B-88FB-D0B597DA6EE6}" type="sibTrans" cxnId="{F77F830F-8E26-4A71-A8DB-21DA707F5694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E94FAC84-06BF-41C2-99B5-7AA5B2212356}">
      <dgm:prSet phldrT="[Текст]" custT="1"/>
      <dgm:spPr/>
      <dgm:t>
        <a:bodyPr/>
        <a:lstStyle/>
        <a:p>
          <a:r>
            <a:rPr lang="ru-RU" sz="1100" dirty="0" err="1" smtClean="0">
              <a:solidFill>
                <a:srgbClr val="002060"/>
              </a:solidFill>
            </a:rPr>
            <a:t>Технології</a:t>
          </a:r>
          <a:r>
            <a:rPr lang="ru-RU" sz="1100" dirty="0" smtClean="0">
              <a:solidFill>
                <a:srgbClr val="002060"/>
              </a:solidFill>
            </a:rPr>
            <a:t> </a:t>
          </a:r>
          <a:r>
            <a:rPr lang="ru-RU" sz="1100" dirty="0" err="1" smtClean="0">
              <a:solidFill>
                <a:srgbClr val="002060"/>
              </a:solidFill>
            </a:rPr>
            <a:t>ідентифікації</a:t>
          </a:r>
          <a:endParaRPr lang="ru-RU" sz="1100" dirty="0">
            <a:solidFill>
              <a:srgbClr val="002060"/>
            </a:solidFill>
          </a:endParaRPr>
        </a:p>
      </dgm:t>
    </dgm:pt>
    <dgm:pt modelId="{EF593B42-5F8F-4603-9021-967138CB4FFD}" type="parTrans" cxnId="{60B0031E-AED9-4D96-88E8-10865EA381C1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9B32693-2470-4473-9188-0E068AD18CF9}" type="sibTrans" cxnId="{60B0031E-AED9-4D96-88E8-10865EA381C1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B997833-9A39-40F2-837D-6950A4712541}">
      <dgm:prSet custT="1"/>
      <dgm:spPr/>
      <dgm:t>
        <a:bodyPr/>
        <a:lstStyle/>
        <a:p>
          <a:r>
            <a:rPr lang="ru-RU" sz="1100" dirty="0" err="1" smtClean="0">
              <a:solidFill>
                <a:srgbClr val="002060"/>
              </a:solidFill>
            </a:rPr>
            <a:t>Безпілотні</a:t>
          </a:r>
          <a:r>
            <a:rPr lang="ru-RU" sz="1100" dirty="0" smtClean="0">
              <a:solidFill>
                <a:srgbClr val="002060"/>
              </a:solidFill>
            </a:rPr>
            <a:t> та мобільні технології</a:t>
          </a:r>
          <a:endParaRPr lang="ru-RU" sz="1100" dirty="0">
            <a:solidFill>
              <a:srgbClr val="002060"/>
            </a:solidFill>
          </a:endParaRPr>
        </a:p>
      </dgm:t>
    </dgm:pt>
    <dgm:pt modelId="{7224DD3B-E0B2-4BDE-AC37-BDD9F6F5B4BB}" type="parTrans" cxnId="{82F77C15-F57D-4685-9CDF-D1CA0AD21D12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3A988B7-45A7-4534-8E6E-BE5872933ACE}" type="sibTrans" cxnId="{82F77C15-F57D-4685-9CDF-D1CA0AD21D12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D4DED46F-9AEA-4849-B557-CA997AD7ED06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Біометричні технології</a:t>
          </a:r>
          <a:endParaRPr lang="ru-RU" sz="1100" dirty="0">
            <a:solidFill>
              <a:srgbClr val="002060"/>
            </a:solidFill>
          </a:endParaRPr>
        </a:p>
      </dgm:t>
    </dgm:pt>
    <dgm:pt modelId="{0F908BA4-D302-4335-A513-AF4AC5BE9D2C}" type="parTrans" cxnId="{6E5CEC1B-09E3-436D-9156-34D4F56088C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ADA1EE7-F557-4313-B582-8E2A984218EF}" type="sibTrans" cxnId="{6E5CEC1B-09E3-436D-9156-34D4F56088C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1DF9A88-4D46-4922-BC22-1F67D22BE1B1}">
      <dgm:prSet custT="1"/>
      <dgm:spPr/>
      <dgm:t>
        <a:bodyPr/>
        <a:lstStyle/>
        <a:p>
          <a:r>
            <a:rPr lang="ru-RU" sz="1100" dirty="0" err="1" smtClean="0">
              <a:solidFill>
                <a:srgbClr val="002060"/>
              </a:solidFill>
            </a:rPr>
            <a:t>Квантові</a:t>
          </a:r>
          <a:r>
            <a:rPr lang="ru-RU" sz="1100" dirty="0" smtClean="0">
              <a:solidFill>
                <a:srgbClr val="002060"/>
              </a:solidFill>
            </a:rPr>
            <a:t> технології</a:t>
          </a:r>
          <a:endParaRPr lang="ru-RU" sz="1100" dirty="0">
            <a:solidFill>
              <a:srgbClr val="002060"/>
            </a:solidFill>
          </a:endParaRPr>
        </a:p>
      </dgm:t>
    </dgm:pt>
    <dgm:pt modelId="{8E74450B-12F8-418F-BDAC-4A24E682E490}" type="parTrans" cxnId="{8BABEFDD-7FEC-49EE-A731-94AA4753469E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79D6129-6522-4C51-804E-0B51892E38E7}" type="sibTrans" cxnId="{8BABEFDD-7FEC-49EE-A731-94AA4753469E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8A515FF-EF7F-4946-908B-65AA606BE493}">
      <dgm:prSet custT="1"/>
      <dgm:spPr/>
      <dgm:t>
        <a:bodyPr/>
        <a:lstStyle/>
        <a:p>
          <a:r>
            <a:rPr lang="ru-RU" sz="1100" dirty="0" err="1" smtClean="0">
              <a:solidFill>
                <a:srgbClr val="002060"/>
              </a:solidFill>
            </a:rPr>
            <a:t>Блокчейн</a:t>
          </a:r>
          <a:r>
            <a:rPr lang="ru-RU" sz="1100" dirty="0" smtClean="0">
              <a:solidFill>
                <a:srgbClr val="002060"/>
              </a:solidFill>
            </a:rPr>
            <a:t> </a:t>
          </a:r>
          <a:endParaRPr lang="ru-RU" sz="1100" dirty="0">
            <a:solidFill>
              <a:srgbClr val="002060"/>
            </a:solidFill>
          </a:endParaRPr>
        </a:p>
      </dgm:t>
    </dgm:pt>
    <dgm:pt modelId="{D26CD508-8FDC-4218-BDF5-9256F320A2E5}" type="parTrans" cxnId="{7D5EEDAF-C6BB-490C-AF44-09C0B39CD8D0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75D890D7-5F6E-46D4-AABE-9933B440C9B5}" type="sibTrans" cxnId="{7D5EEDAF-C6BB-490C-AF44-09C0B39CD8D0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3E00D32-F832-4B46-8964-504ED01B5615}" type="pres">
      <dgm:prSet presAssocID="{0B427955-62FB-448C-89BE-FDE412D4EDE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910622-B7CD-4FD0-8B5E-88031B5A7263}" type="pres">
      <dgm:prSet presAssocID="{7C52F114-EBA7-4866-B04E-C0B5C9ACD3FB}" presName="node" presStyleLbl="node1" presStyleIdx="0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05B30-2C07-458E-B2DC-0F007FEE0010}" type="pres">
      <dgm:prSet presAssocID="{7C52F114-EBA7-4866-B04E-C0B5C9ACD3FB}" presName="spNode" presStyleCnt="0"/>
      <dgm:spPr/>
    </dgm:pt>
    <dgm:pt modelId="{D48A3D8E-29FE-4F31-845F-67F63EB1105F}" type="pres">
      <dgm:prSet presAssocID="{FF70DC26-BCE9-4F03-B513-EAAA5958F92D}" presName="sibTrans" presStyleLbl="sibTrans1D1" presStyleIdx="0" presStyleCnt="12"/>
      <dgm:spPr/>
      <dgm:t>
        <a:bodyPr/>
        <a:lstStyle/>
        <a:p>
          <a:endParaRPr lang="ru-RU"/>
        </a:p>
      </dgm:t>
    </dgm:pt>
    <dgm:pt modelId="{9395C19E-D206-4E09-80C6-D8BC6EACCBB8}" type="pres">
      <dgm:prSet presAssocID="{BA1D991D-4E30-4CE9-9CE4-D3E69BB760F2}" presName="node" presStyleLbl="node1" presStyleIdx="1" presStyleCnt="12" custScaleX="149980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FA6DB-4352-4607-98FA-4FE77C313247}" type="pres">
      <dgm:prSet presAssocID="{BA1D991D-4E30-4CE9-9CE4-D3E69BB760F2}" presName="spNode" presStyleCnt="0"/>
      <dgm:spPr/>
    </dgm:pt>
    <dgm:pt modelId="{92DBE9AE-F542-4505-9A3B-5C79ED3A28A1}" type="pres">
      <dgm:prSet presAssocID="{D18916DC-CDCE-4F1A-B3BF-9D63A3643DC5}" presName="sibTrans" presStyleLbl="sibTrans1D1" presStyleIdx="1" presStyleCnt="12"/>
      <dgm:spPr/>
      <dgm:t>
        <a:bodyPr/>
        <a:lstStyle/>
        <a:p>
          <a:endParaRPr lang="ru-RU"/>
        </a:p>
      </dgm:t>
    </dgm:pt>
    <dgm:pt modelId="{6D1D2070-DD34-43AE-B39F-7C08AF1FB432}" type="pres">
      <dgm:prSet presAssocID="{BE1142AC-B6AC-43C6-B7C4-997123C4222C}" presName="node" presStyleLbl="node1" presStyleIdx="2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EF583-73C5-4489-AA9D-F69A9E8B552E}" type="pres">
      <dgm:prSet presAssocID="{BE1142AC-B6AC-43C6-B7C4-997123C4222C}" presName="spNode" presStyleCnt="0"/>
      <dgm:spPr/>
    </dgm:pt>
    <dgm:pt modelId="{E1C1D6B4-AE61-4F8B-ABB6-30954BA3324C}" type="pres">
      <dgm:prSet presAssocID="{7D8B9052-4070-4111-978A-605ED7A4DBDD}" presName="sibTrans" presStyleLbl="sibTrans1D1" presStyleIdx="2" presStyleCnt="12"/>
      <dgm:spPr/>
      <dgm:t>
        <a:bodyPr/>
        <a:lstStyle/>
        <a:p>
          <a:endParaRPr lang="ru-RU"/>
        </a:p>
      </dgm:t>
    </dgm:pt>
    <dgm:pt modelId="{50700C00-95EF-4F37-8563-2E02BE769349}" type="pres">
      <dgm:prSet presAssocID="{AA2DE9C5-7CF1-4C02-8D6D-929F3B2F854D}" presName="node" presStyleLbl="node1" presStyleIdx="3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9B069-45AD-4F85-9063-F46897324FFF}" type="pres">
      <dgm:prSet presAssocID="{AA2DE9C5-7CF1-4C02-8D6D-929F3B2F854D}" presName="spNode" presStyleCnt="0"/>
      <dgm:spPr/>
    </dgm:pt>
    <dgm:pt modelId="{23BBF00A-5477-40D4-B112-4F845C705929}" type="pres">
      <dgm:prSet presAssocID="{96D81D86-64AA-462B-88FB-D0B597DA6EE6}" presName="sibTrans" presStyleLbl="sibTrans1D1" presStyleIdx="3" presStyleCnt="12"/>
      <dgm:spPr/>
      <dgm:t>
        <a:bodyPr/>
        <a:lstStyle/>
        <a:p>
          <a:endParaRPr lang="ru-RU"/>
        </a:p>
      </dgm:t>
    </dgm:pt>
    <dgm:pt modelId="{D995DFDB-A228-483A-9B13-CEB99482C8FB}" type="pres">
      <dgm:prSet presAssocID="{8D03A035-758F-4BF2-871A-875B6B06D066}" presName="node" presStyleLbl="node1" presStyleIdx="4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8FFC1-927D-4126-B6A3-07DC29AEEBA9}" type="pres">
      <dgm:prSet presAssocID="{8D03A035-758F-4BF2-871A-875B6B06D066}" presName="spNode" presStyleCnt="0"/>
      <dgm:spPr/>
    </dgm:pt>
    <dgm:pt modelId="{224657F0-B772-493F-942B-C4143971C76C}" type="pres">
      <dgm:prSet presAssocID="{E936174A-D2B2-4A5F-8653-8AF2C56240E2}" presName="sibTrans" presStyleLbl="sibTrans1D1" presStyleIdx="4" presStyleCnt="12"/>
      <dgm:spPr/>
      <dgm:t>
        <a:bodyPr/>
        <a:lstStyle/>
        <a:p>
          <a:endParaRPr lang="ru-RU"/>
        </a:p>
      </dgm:t>
    </dgm:pt>
    <dgm:pt modelId="{BD997B3B-EC82-4138-A136-63B04EB30D56}" type="pres">
      <dgm:prSet presAssocID="{5289D7E4-0209-4060-87C2-89A00FEE3A1F}" presName="node" presStyleLbl="node1" presStyleIdx="5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F59ED-60E9-454C-A7E0-E323D4CC060D}" type="pres">
      <dgm:prSet presAssocID="{5289D7E4-0209-4060-87C2-89A00FEE3A1F}" presName="spNode" presStyleCnt="0"/>
      <dgm:spPr/>
    </dgm:pt>
    <dgm:pt modelId="{563E3D0F-8C3C-42A5-96E7-BE7AA94C78CA}" type="pres">
      <dgm:prSet presAssocID="{01D9E34A-D0F0-4DBF-9C8F-A94F45D4DCF2}" presName="sibTrans" presStyleLbl="sibTrans1D1" presStyleIdx="5" presStyleCnt="12"/>
      <dgm:spPr/>
      <dgm:t>
        <a:bodyPr/>
        <a:lstStyle/>
        <a:p>
          <a:endParaRPr lang="ru-RU"/>
        </a:p>
      </dgm:t>
    </dgm:pt>
    <dgm:pt modelId="{AA7D1106-E11F-408B-B0AC-FD87F0A0BA5A}" type="pres">
      <dgm:prSet presAssocID="{FF9C092A-F809-4CB8-9608-A4ADDB6A2A24}" presName="node" presStyleLbl="node1" presStyleIdx="6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E815F-6AB7-45BC-85D9-B14BAA4FA661}" type="pres">
      <dgm:prSet presAssocID="{FF9C092A-F809-4CB8-9608-A4ADDB6A2A24}" presName="spNode" presStyleCnt="0"/>
      <dgm:spPr/>
    </dgm:pt>
    <dgm:pt modelId="{BCB3E02B-F49F-4376-8B76-56ED6116A78F}" type="pres">
      <dgm:prSet presAssocID="{912C3350-F571-4A6F-9DB1-BA6B87A07ABE}" presName="sibTrans" presStyleLbl="sibTrans1D1" presStyleIdx="6" presStyleCnt="12"/>
      <dgm:spPr/>
      <dgm:t>
        <a:bodyPr/>
        <a:lstStyle/>
        <a:p>
          <a:endParaRPr lang="ru-RU"/>
        </a:p>
      </dgm:t>
    </dgm:pt>
    <dgm:pt modelId="{7E3B27DE-9921-4788-BFCB-A7EB9B6E7D56}" type="pres">
      <dgm:prSet presAssocID="{E94FAC84-06BF-41C2-99B5-7AA5B2212356}" presName="node" presStyleLbl="node1" presStyleIdx="7" presStyleCnt="12" custScaleX="14040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C46F0-4429-4CF3-937B-390DC770B82E}" type="pres">
      <dgm:prSet presAssocID="{E94FAC84-06BF-41C2-99B5-7AA5B2212356}" presName="spNode" presStyleCnt="0"/>
      <dgm:spPr/>
    </dgm:pt>
    <dgm:pt modelId="{09DD6D70-73A3-40EA-B976-4EF402A93263}" type="pres">
      <dgm:prSet presAssocID="{99B32693-2470-4473-9188-0E068AD18CF9}" presName="sibTrans" presStyleLbl="sibTrans1D1" presStyleIdx="7" presStyleCnt="12"/>
      <dgm:spPr/>
      <dgm:t>
        <a:bodyPr/>
        <a:lstStyle/>
        <a:p>
          <a:endParaRPr lang="ru-RU"/>
        </a:p>
      </dgm:t>
    </dgm:pt>
    <dgm:pt modelId="{725704AD-60C1-4BE1-9714-E40F719C13F8}" type="pres">
      <dgm:prSet presAssocID="{61DF9A88-4D46-4922-BC22-1F67D22BE1B1}" presName="node" presStyleLbl="node1" presStyleIdx="8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86F44-945F-45DB-997F-BA4D920067AF}" type="pres">
      <dgm:prSet presAssocID="{61DF9A88-4D46-4922-BC22-1F67D22BE1B1}" presName="spNode" presStyleCnt="0"/>
      <dgm:spPr/>
    </dgm:pt>
    <dgm:pt modelId="{6BA2833D-7893-4677-94A4-75FAE8867BFF}" type="pres">
      <dgm:prSet presAssocID="{679D6129-6522-4C51-804E-0B51892E38E7}" presName="sibTrans" presStyleLbl="sibTrans1D1" presStyleIdx="8" presStyleCnt="12"/>
      <dgm:spPr/>
      <dgm:t>
        <a:bodyPr/>
        <a:lstStyle/>
        <a:p>
          <a:endParaRPr lang="ru-RU"/>
        </a:p>
      </dgm:t>
    </dgm:pt>
    <dgm:pt modelId="{E5E4B5D6-0FE3-452B-B60D-C66BCCF988F4}" type="pres">
      <dgm:prSet presAssocID="{98A515FF-EF7F-4946-908B-65AA606BE493}" presName="node" presStyleLbl="node1" presStyleIdx="9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9E512-9A75-4E91-83A5-856FD9C0B187}" type="pres">
      <dgm:prSet presAssocID="{98A515FF-EF7F-4946-908B-65AA606BE493}" presName="spNode" presStyleCnt="0"/>
      <dgm:spPr/>
    </dgm:pt>
    <dgm:pt modelId="{63208C1D-5CB5-46D0-9A5E-EBA2AB01E415}" type="pres">
      <dgm:prSet presAssocID="{75D890D7-5F6E-46D4-AABE-9933B440C9B5}" presName="sibTrans" presStyleLbl="sibTrans1D1" presStyleIdx="9" presStyleCnt="12"/>
      <dgm:spPr/>
      <dgm:t>
        <a:bodyPr/>
        <a:lstStyle/>
        <a:p>
          <a:endParaRPr lang="ru-RU"/>
        </a:p>
      </dgm:t>
    </dgm:pt>
    <dgm:pt modelId="{2FD8E116-6DD5-4B36-B0CA-91737091FE96}" type="pres">
      <dgm:prSet presAssocID="{D4DED46F-9AEA-4849-B557-CA997AD7ED06}" presName="node" presStyleLbl="node1" presStyleIdx="10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23B65-2F16-40A7-B247-13803EFED256}" type="pres">
      <dgm:prSet presAssocID="{D4DED46F-9AEA-4849-B557-CA997AD7ED06}" presName="spNode" presStyleCnt="0"/>
      <dgm:spPr/>
    </dgm:pt>
    <dgm:pt modelId="{F1133DBB-59CE-4733-A945-51B32B9CDF0B}" type="pres">
      <dgm:prSet presAssocID="{8ADA1EE7-F557-4313-B582-8E2A984218EF}" presName="sibTrans" presStyleLbl="sibTrans1D1" presStyleIdx="10" presStyleCnt="12"/>
      <dgm:spPr/>
      <dgm:t>
        <a:bodyPr/>
        <a:lstStyle/>
        <a:p>
          <a:endParaRPr lang="ru-RU"/>
        </a:p>
      </dgm:t>
    </dgm:pt>
    <dgm:pt modelId="{B193E562-F0E6-41E6-A74B-07A9EF00F495}" type="pres">
      <dgm:prSet presAssocID="{8B997833-9A39-40F2-837D-6950A4712541}" presName="node" presStyleLbl="node1" presStyleIdx="11" presStyleCnt="12" custScaleX="126734" custScaleY="144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69A78-1A96-4D45-947D-C31C322E9D75}" type="pres">
      <dgm:prSet presAssocID="{8B997833-9A39-40F2-837D-6950A4712541}" presName="spNode" presStyleCnt="0"/>
      <dgm:spPr/>
    </dgm:pt>
    <dgm:pt modelId="{15FE5953-E4E0-4272-8059-0399B770200A}" type="pres">
      <dgm:prSet presAssocID="{63A988B7-45A7-4534-8E6E-BE5872933ACE}" presName="sibTrans" presStyleLbl="sibTrans1D1" presStyleIdx="11" presStyleCnt="12"/>
      <dgm:spPr/>
      <dgm:t>
        <a:bodyPr/>
        <a:lstStyle/>
        <a:p>
          <a:endParaRPr lang="ru-RU"/>
        </a:p>
      </dgm:t>
    </dgm:pt>
  </dgm:ptLst>
  <dgm:cxnLst>
    <dgm:cxn modelId="{02AE7E14-EDF4-4780-B988-6ACA92B028A3}" type="presOf" srcId="{8D03A035-758F-4BF2-871A-875B6B06D066}" destId="{D995DFDB-A228-483A-9B13-CEB99482C8FB}" srcOrd="0" destOrd="0" presId="urn:microsoft.com/office/officeart/2005/8/layout/cycle6"/>
    <dgm:cxn modelId="{BFD17214-061C-4B58-9466-2970DDE9074A}" type="presOf" srcId="{D18916DC-CDCE-4F1A-B3BF-9D63A3643DC5}" destId="{92DBE9AE-F542-4505-9A3B-5C79ED3A28A1}" srcOrd="0" destOrd="0" presId="urn:microsoft.com/office/officeart/2005/8/layout/cycle6"/>
    <dgm:cxn modelId="{6C79672B-D0C8-40A2-8642-5274F3718071}" type="presOf" srcId="{E94FAC84-06BF-41C2-99B5-7AA5B2212356}" destId="{7E3B27DE-9921-4788-BFCB-A7EB9B6E7D56}" srcOrd="0" destOrd="0" presId="urn:microsoft.com/office/officeart/2005/8/layout/cycle6"/>
    <dgm:cxn modelId="{4D4CF44C-A42D-42D6-B65F-4BE18106038F}" type="presOf" srcId="{FF70DC26-BCE9-4F03-B513-EAAA5958F92D}" destId="{D48A3D8E-29FE-4F31-845F-67F63EB1105F}" srcOrd="0" destOrd="0" presId="urn:microsoft.com/office/officeart/2005/8/layout/cycle6"/>
    <dgm:cxn modelId="{A7AD970A-ED42-4B97-AB30-3314102493BB}" srcId="{0B427955-62FB-448C-89BE-FDE412D4EDEE}" destId="{5289D7E4-0209-4060-87C2-89A00FEE3A1F}" srcOrd="5" destOrd="0" parTransId="{43434E71-8E93-4BDB-BCD0-B51BDA1A291E}" sibTransId="{01D9E34A-D0F0-4DBF-9C8F-A94F45D4DCF2}"/>
    <dgm:cxn modelId="{6CDD0CAB-859D-430A-90F5-6074BF548392}" type="presOf" srcId="{98A515FF-EF7F-4946-908B-65AA606BE493}" destId="{E5E4B5D6-0FE3-452B-B60D-C66BCCF988F4}" srcOrd="0" destOrd="0" presId="urn:microsoft.com/office/officeart/2005/8/layout/cycle6"/>
    <dgm:cxn modelId="{8BABEFDD-7FEC-49EE-A731-94AA4753469E}" srcId="{0B427955-62FB-448C-89BE-FDE412D4EDEE}" destId="{61DF9A88-4D46-4922-BC22-1F67D22BE1B1}" srcOrd="8" destOrd="0" parTransId="{8E74450B-12F8-418F-BDAC-4A24E682E490}" sibTransId="{679D6129-6522-4C51-804E-0B51892E38E7}"/>
    <dgm:cxn modelId="{FAA684CC-BC24-42DB-AEF4-2D8984F11763}" type="presOf" srcId="{8ADA1EE7-F557-4313-B582-8E2A984218EF}" destId="{F1133DBB-59CE-4733-A945-51B32B9CDF0B}" srcOrd="0" destOrd="0" presId="urn:microsoft.com/office/officeart/2005/8/layout/cycle6"/>
    <dgm:cxn modelId="{D9B44A31-D274-4654-A891-E057076322F5}" type="presOf" srcId="{D4DED46F-9AEA-4849-B557-CA997AD7ED06}" destId="{2FD8E116-6DD5-4B36-B0CA-91737091FE96}" srcOrd="0" destOrd="0" presId="urn:microsoft.com/office/officeart/2005/8/layout/cycle6"/>
    <dgm:cxn modelId="{4D866F65-A7B9-47D7-9649-E0B7FD00A957}" srcId="{0B427955-62FB-448C-89BE-FDE412D4EDEE}" destId="{FF9C092A-F809-4CB8-9608-A4ADDB6A2A24}" srcOrd="6" destOrd="0" parTransId="{19346CF4-1D02-4D3F-91DF-72B9D6759634}" sibTransId="{912C3350-F571-4A6F-9DB1-BA6B87A07ABE}"/>
    <dgm:cxn modelId="{7DB17D58-CFE6-48BE-9050-8113672A2B61}" type="presOf" srcId="{BA1D991D-4E30-4CE9-9CE4-D3E69BB760F2}" destId="{9395C19E-D206-4E09-80C6-D8BC6EACCBB8}" srcOrd="0" destOrd="0" presId="urn:microsoft.com/office/officeart/2005/8/layout/cycle6"/>
    <dgm:cxn modelId="{57E8F543-C75B-4237-9240-AF07D27C7369}" type="presOf" srcId="{7D8B9052-4070-4111-978A-605ED7A4DBDD}" destId="{E1C1D6B4-AE61-4F8B-ABB6-30954BA3324C}" srcOrd="0" destOrd="0" presId="urn:microsoft.com/office/officeart/2005/8/layout/cycle6"/>
    <dgm:cxn modelId="{2440CCFD-608A-40DE-8CAC-EE9C127B477F}" type="presOf" srcId="{5289D7E4-0209-4060-87C2-89A00FEE3A1F}" destId="{BD997B3B-EC82-4138-A136-63B04EB30D56}" srcOrd="0" destOrd="0" presId="urn:microsoft.com/office/officeart/2005/8/layout/cycle6"/>
    <dgm:cxn modelId="{82F77C15-F57D-4685-9CDF-D1CA0AD21D12}" srcId="{0B427955-62FB-448C-89BE-FDE412D4EDEE}" destId="{8B997833-9A39-40F2-837D-6950A4712541}" srcOrd="11" destOrd="0" parTransId="{7224DD3B-E0B2-4BDE-AC37-BDD9F6F5B4BB}" sibTransId="{63A988B7-45A7-4534-8E6E-BE5872933ACE}"/>
    <dgm:cxn modelId="{327338D0-366C-4F2B-9A34-6C813ADEBEC3}" type="presOf" srcId="{912C3350-F571-4A6F-9DB1-BA6B87A07ABE}" destId="{BCB3E02B-F49F-4376-8B76-56ED6116A78F}" srcOrd="0" destOrd="0" presId="urn:microsoft.com/office/officeart/2005/8/layout/cycle6"/>
    <dgm:cxn modelId="{BADDD779-DCC8-47DF-8324-5C06E1D8BEB8}" type="presOf" srcId="{63A988B7-45A7-4534-8E6E-BE5872933ACE}" destId="{15FE5953-E4E0-4272-8059-0399B770200A}" srcOrd="0" destOrd="0" presId="urn:microsoft.com/office/officeart/2005/8/layout/cycle6"/>
    <dgm:cxn modelId="{60B0031E-AED9-4D96-88E8-10865EA381C1}" srcId="{0B427955-62FB-448C-89BE-FDE412D4EDEE}" destId="{E94FAC84-06BF-41C2-99B5-7AA5B2212356}" srcOrd="7" destOrd="0" parTransId="{EF593B42-5F8F-4603-9021-967138CB4FFD}" sibTransId="{99B32693-2470-4473-9188-0E068AD18CF9}"/>
    <dgm:cxn modelId="{A3800BCF-A9FE-4816-BDBF-6C3800DAD061}" type="presOf" srcId="{FF9C092A-F809-4CB8-9608-A4ADDB6A2A24}" destId="{AA7D1106-E11F-408B-B0AC-FD87F0A0BA5A}" srcOrd="0" destOrd="0" presId="urn:microsoft.com/office/officeart/2005/8/layout/cycle6"/>
    <dgm:cxn modelId="{45A63184-FC55-4B48-B204-8C6EF9D4B77B}" type="presOf" srcId="{BE1142AC-B6AC-43C6-B7C4-997123C4222C}" destId="{6D1D2070-DD34-43AE-B39F-7C08AF1FB432}" srcOrd="0" destOrd="0" presId="urn:microsoft.com/office/officeart/2005/8/layout/cycle6"/>
    <dgm:cxn modelId="{73BFF443-02CD-446A-8F03-0DA8F964F01C}" type="presOf" srcId="{75D890D7-5F6E-46D4-AABE-9933B440C9B5}" destId="{63208C1D-5CB5-46D0-9A5E-EBA2AB01E415}" srcOrd="0" destOrd="0" presId="urn:microsoft.com/office/officeart/2005/8/layout/cycle6"/>
    <dgm:cxn modelId="{D8DFE31B-E64C-4B48-B5A8-45DBC8C8E262}" type="presOf" srcId="{96D81D86-64AA-462B-88FB-D0B597DA6EE6}" destId="{23BBF00A-5477-40D4-B112-4F845C705929}" srcOrd="0" destOrd="0" presId="urn:microsoft.com/office/officeart/2005/8/layout/cycle6"/>
    <dgm:cxn modelId="{D0A1E41F-5A26-4BB9-B171-02B1D649D112}" type="presOf" srcId="{01D9E34A-D0F0-4DBF-9C8F-A94F45D4DCF2}" destId="{563E3D0F-8C3C-42A5-96E7-BE7AA94C78CA}" srcOrd="0" destOrd="0" presId="urn:microsoft.com/office/officeart/2005/8/layout/cycle6"/>
    <dgm:cxn modelId="{F6C6EA27-4A9C-49B0-BEF8-0CCB00BFE23C}" srcId="{0B427955-62FB-448C-89BE-FDE412D4EDEE}" destId="{BE1142AC-B6AC-43C6-B7C4-997123C4222C}" srcOrd="2" destOrd="0" parTransId="{D8B59710-EA4B-46DA-B6A0-C41B69BF7E54}" sibTransId="{7D8B9052-4070-4111-978A-605ED7A4DBDD}"/>
    <dgm:cxn modelId="{45F4A1A0-6201-458F-8BDE-CD4ED3257CA4}" type="presOf" srcId="{0B427955-62FB-448C-89BE-FDE412D4EDEE}" destId="{63E00D32-F832-4B46-8964-504ED01B5615}" srcOrd="0" destOrd="0" presId="urn:microsoft.com/office/officeart/2005/8/layout/cycle6"/>
    <dgm:cxn modelId="{95A3464A-A66B-43DD-874D-627E2247C332}" type="presOf" srcId="{679D6129-6522-4C51-804E-0B51892E38E7}" destId="{6BA2833D-7893-4677-94A4-75FAE8867BFF}" srcOrd="0" destOrd="0" presId="urn:microsoft.com/office/officeart/2005/8/layout/cycle6"/>
    <dgm:cxn modelId="{F7FF2EE4-08E6-4684-8A05-4505DBED0B7A}" type="presOf" srcId="{AA2DE9C5-7CF1-4C02-8D6D-929F3B2F854D}" destId="{50700C00-95EF-4F37-8563-2E02BE769349}" srcOrd="0" destOrd="0" presId="urn:microsoft.com/office/officeart/2005/8/layout/cycle6"/>
    <dgm:cxn modelId="{7D5EEDAF-C6BB-490C-AF44-09C0B39CD8D0}" srcId="{0B427955-62FB-448C-89BE-FDE412D4EDEE}" destId="{98A515FF-EF7F-4946-908B-65AA606BE493}" srcOrd="9" destOrd="0" parTransId="{D26CD508-8FDC-4218-BDF5-9256F320A2E5}" sibTransId="{75D890D7-5F6E-46D4-AABE-9933B440C9B5}"/>
    <dgm:cxn modelId="{9CAE51F0-3C29-4815-924F-A21C329E0F2F}" type="presOf" srcId="{8B997833-9A39-40F2-837D-6950A4712541}" destId="{B193E562-F0E6-41E6-A74B-07A9EF00F495}" srcOrd="0" destOrd="0" presId="urn:microsoft.com/office/officeart/2005/8/layout/cycle6"/>
    <dgm:cxn modelId="{6E5CEC1B-09E3-436D-9156-34D4F56088C7}" srcId="{0B427955-62FB-448C-89BE-FDE412D4EDEE}" destId="{D4DED46F-9AEA-4849-B557-CA997AD7ED06}" srcOrd="10" destOrd="0" parTransId="{0F908BA4-D302-4335-A513-AF4AC5BE9D2C}" sibTransId="{8ADA1EE7-F557-4313-B582-8E2A984218EF}"/>
    <dgm:cxn modelId="{F77F830F-8E26-4A71-A8DB-21DA707F5694}" srcId="{0B427955-62FB-448C-89BE-FDE412D4EDEE}" destId="{AA2DE9C5-7CF1-4C02-8D6D-929F3B2F854D}" srcOrd="3" destOrd="0" parTransId="{3A6DE6E7-933B-4860-A40D-1D2099A48483}" sibTransId="{96D81D86-64AA-462B-88FB-D0B597DA6EE6}"/>
    <dgm:cxn modelId="{C59CB494-EA8D-459A-9627-91F5908F31E6}" type="presOf" srcId="{61DF9A88-4D46-4922-BC22-1F67D22BE1B1}" destId="{725704AD-60C1-4BE1-9714-E40F719C13F8}" srcOrd="0" destOrd="0" presId="urn:microsoft.com/office/officeart/2005/8/layout/cycle6"/>
    <dgm:cxn modelId="{31506368-034E-43DD-8BC6-0A68C426BE46}" srcId="{0B427955-62FB-448C-89BE-FDE412D4EDEE}" destId="{8D03A035-758F-4BF2-871A-875B6B06D066}" srcOrd="4" destOrd="0" parTransId="{3C1666AB-69EE-4975-AB0D-D92B3E91CB9D}" sibTransId="{E936174A-D2B2-4A5F-8653-8AF2C56240E2}"/>
    <dgm:cxn modelId="{559C76BF-DA58-4F14-9413-C3B8B287C32D}" srcId="{0B427955-62FB-448C-89BE-FDE412D4EDEE}" destId="{7C52F114-EBA7-4866-B04E-C0B5C9ACD3FB}" srcOrd="0" destOrd="0" parTransId="{7D0DA8C2-1506-4953-A438-1997C24A21B1}" sibTransId="{FF70DC26-BCE9-4F03-B513-EAAA5958F92D}"/>
    <dgm:cxn modelId="{BB864A5A-5307-42C0-AC84-04AE06C9F82F}" srcId="{0B427955-62FB-448C-89BE-FDE412D4EDEE}" destId="{BA1D991D-4E30-4CE9-9CE4-D3E69BB760F2}" srcOrd="1" destOrd="0" parTransId="{013749B4-72FE-49D2-86DB-4719E7A4FA1E}" sibTransId="{D18916DC-CDCE-4F1A-B3BF-9D63A3643DC5}"/>
    <dgm:cxn modelId="{8C8A3A38-B26E-49E3-9DBF-972A601EA233}" type="presOf" srcId="{E936174A-D2B2-4A5F-8653-8AF2C56240E2}" destId="{224657F0-B772-493F-942B-C4143971C76C}" srcOrd="0" destOrd="0" presId="urn:microsoft.com/office/officeart/2005/8/layout/cycle6"/>
    <dgm:cxn modelId="{55835BAB-43DE-4FF2-ABB6-93BD149E056B}" type="presOf" srcId="{7C52F114-EBA7-4866-B04E-C0B5C9ACD3FB}" destId="{0A910622-B7CD-4FD0-8B5E-88031B5A7263}" srcOrd="0" destOrd="0" presId="urn:microsoft.com/office/officeart/2005/8/layout/cycle6"/>
    <dgm:cxn modelId="{A38E161F-333F-4DF9-AC3D-CDB5AB4213C3}" type="presOf" srcId="{99B32693-2470-4473-9188-0E068AD18CF9}" destId="{09DD6D70-73A3-40EA-B976-4EF402A93263}" srcOrd="0" destOrd="0" presId="urn:microsoft.com/office/officeart/2005/8/layout/cycle6"/>
    <dgm:cxn modelId="{6731070C-1E51-4ECC-8C1B-C303157EAC40}" type="presParOf" srcId="{63E00D32-F832-4B46-8964-504ED01B5615}" destId="{0A910622-B7CD-4FD0-8B5E-88031B5A7263}" srcOrd="0" destOrd="0" presId="urn:microsoft.com/office/officeart/2005/8/layout/cycle6"/>
    <dgm:cxn modelId="{6FCC08C3-06DC-48A8-9809-481B905C525B}" type="presParOf" srcId="{63E00D32-F832-4B46-8964-504ED01B5615}" destId="{09905B30-2C07-458E-B2DC-0F007FEE0010}" srcOrd="1" destOrd="0" presId="urn:microsoft.com/office/officeart/2005/8/layout/cycle6"/>
    <dgm:cxn modelId="{DCC96B6A-FD22-46A8-A496-E3DBEC1D0137}" type="presParOf" srcId="{63E00D32-F832-4B46-8964-504ED01B5615}" destId="{D48A3D8E-29FE-4F31-845F-67F63EB1105F}" srcOrd="2" destOrd="0" presId="urn:microsoft.com/office/officeart/2005/8/layout/cycle6"/>
    <dgm:cxn modelId="{D0B06407-FEB3-4D30-9A18-6929D7DA0E72}" type="presParOf" srcId="{63E00D32-F832-4B46-8964-504ED01B5615}" destId="{9395C19E-D206-4E09-80C6-D8BC6EACCBB8}" srcOrd="3" destOrd="0" presId="urn:microsoft.com/office/officeart/2005/8/layout/cycle6"/>
    <dgm:cxn modelId="{279D9D2E-7DED-476A-A47E-A7F364ACE610}" type="presParOf" srcId="{63E00D32-F832-4B46-8964-504ED01B5615}" destId="{F66FA6DB-4352-4607-98FA-4FE77C313247}" srcOrd="4" destOrd="0" presId="urn:microsoft.com/office/officeart/2005/8/layout/cycle6"/>
    <dgm:cxn modelId="{437210DE-475E-4453-B9C3-B1C22E063211}" type="presParOf" srcId="{63E00D32-F832-4B46-8964-504ED01B5615}" destId="{92DBE9AE-F542-4505-9A3B-5C79ED3A28A1}" srcOrd="5" destOrd="0" presId="urn:microsoft.com/office/officeart/2005/8/layout/cycle6"/>
    <dgm:cxn modelId="{B03A9FAD-965C-4DC6-A1FF-96AFF8677468}" type="presParOf" srcId="{63E00D32-F832-4B46-8964-504ED01B5615}" destId="{6D1D2070-DD34-43AE-B39F-7C08AF1FB432}" srcOrd="6" destOrd="0" presId="urn:microsoft.com/office/officeart/2005/8/layout/cycle6"/>
    <dgm:cxn modelId="{551890C8-04C5-4C64-9D7F-AEE3B5389ED1}" type="presParOf" srcId="{63E00D32-F832-4B46-8964-504ED01B5615}" destId="{63EEF583-73C5-4489-AA9D-F69A9E8B552E}" srcOrd="7" destOrd="0" presId="urn:microsoft.com/office/officeart/2005/8/layout/cycle6"/>
    <dgm:cxn modelId="{12D5A888-FD8D-4B71-B69D-FE81AB1A9445}" type="presParOf" srcId="{63E00D32-F832-4B46-8964-504ED01B5615}" destId="{E1C1D6B4-AE61-4F8B-ABB6-30954BA3324C}" srcOrd="8" destOrd="0" presId="urn:microsoft.com/office/officeart/2005/8/layout/cycle6"/>
    <dgm:cxn modelId="{EB7A01DB-2989-4CB9-A6BA-DFD1CB4BD15E}" type="presParOf" srcId="{63E00D32-F832-4B46-8964-504ED01B5615}" destId="{50700C00-95EF-4F37-8563-2E02BE769349}" srcOrd="9" destOrd="0" presId="urn:microsoft.com/office/officeart/2005/8/layout/cycle6"/>
    <dgm:cxn modelId="{B1D20653-78F0-4FE5-8334-69C605E0D4AF}" type="presParOf" srcId="{63E00D32-F832-4B46-8964-504ED01B5615}" destId="{A5A9B069-45AD-4F85-9063-F46897324FFF}" srcOrd="10" destOrd="0" presId="urn:microsoft.com/office/officeart/2005/8/layout/cycle6"/>
    <dgm:cxn modelId="{6883623C-BC9F-46D7-8791-6099D2608F20}" type="presParOf" srcId="{63E00D32-F832-4B46-8964-504ED01B5615}" destId="{23BBF00A-5477-40D4-B112-4F845C705929}" srcOrd="11" destOrd="0" presId="urn:microsoft.com/office/officeart/2005/8/layout/cycle6"/>
    <dgm:cxn modelId="{E12A4E37-9BA6-45BB-B45F-581F816E600B}" type="presParOf" srcId="{63E00D32-F832-4B46-8964-504ED01B5615}" destId="{D995DFDB-A228-483A-9B13-CEB99482C8FB}" srcOrd="12" destOrd="0" presId="urn:microsoft.com/office/officeart/2005/8/layout/cycle6"/>
    <dgm:cxn modelId="{1E8EC4F2-0A29-42C5-8F47-4654C841185A}" type="presParOf" srcId="{63E00D32-F832-4B46-8964-504ED01B5615}" destId="{C1C8FFC1-927D-4126-B6A3-07DC29AEEBA9}" srcOrd="13" destOrd="0" presId="urn:microsoft.com/office/officeart/2005/8/layout/cycle6"/>
    <dgm:cxn modelId="{7A00BEE1-279B-4D20-B14C-4F9391CD098F}" type="presParOf" srcId="{63E00D32-F832-4B46-8964-504ED01B5615}" destId="{224657F0-B772-493F-942B-C4143971C76C}" srcOrd="14" destOrd="0" presId="urn:microsoft.com/office/officeart/2005/8/layout/cycle6"/>
    <dgm:cxn modelId="{C8606F9E-F3B3-480E-A738-97900A07F339}" type="presParOf" srcId="{63E00D32-F832-4B46-8964-504ED01B5615}" destId="{BD997B3B-EC82-4138-A136-63B04EB30D56}" srcOrd="15" destOrd="0" presId="urn:microsoft.com/office/officeart/2005/8/layout/cycle6"/>
    <dgm:cxn modelId="{F81D5338-0BFA-4EB5-9DF9-9538E4141F4F}" type="presParOf" srcId="{63E00D32-F832-4B46-8964-504ED01B5615}" destId="{894F59ED-60E9-454C-A7E0-E323D4CC060D}" srcOrd="16" destOrd="0" presId="urn:microsoft.com/office/officeart/2005/8/layout/cycle6"/>
    <dgm:cxn modelId="{FCAAED40-19BA-4007-A753-872B29AA2C7C}" type="presParOf" srcId="{63E00D32-F832-4B46-8964-504ED01B5615}" destId="{563E3D0F-8C3C-42A5-96E7-BE7AA94C78CA}" srcOrd="17" destOrd="0" presId="urn:microsoft.com/office/officeart/2005/8/layout/cycle6"/>
    <dgm:cxn modelId="{F11D4B2F-10B1-4E3B-BDF6-D3583C0DFD51}" type="presParOf" srcId="{63E00D32-F832-4B46-8964-504ED01B5615}" destId="{AA7D1106-E11F-408B-B0AC-FD87F0A0BA5A}" srcOrd="18" destOrd="0" presId="urn:microsoft.com/office/officeart/2005/8/layout/cycle6"/>
    <dgm:cxn modelId="{E700BC9C-B59D-4FF1-BC77-20A26FE38ECE}" type="presParOf" srcId="{63E00D32-F832-4B46-8964-504ED01B5615}" destId="{E6CE815F-6AB7-45BC-85D9-B14BAA4FA661}" srcOrd="19" destOrd="0" presId="urn:microsoft.com/office/officeart/2005/8/layout/cycle6"/>
    <dgm:cxn modelId="{9B964CC3-3B03-41DE-AEE6-87B94C48FE72}" type="presParOf" srcId="{63E00D32-F832-4B46-8964-504ED01B5615}" destId="{BCB3E02B-F49F-4376-8B76-56ED6116A78F}" srcOrd="20" destOrd="0" presId="urn:microsoft.com/office/officeart/2005/8/layout/cycle6"/>
    <dgm:cxn modelId="{BB494345-D8C1-4EA5-86D4-D0FB136B9047}" type="presParOf" srcId="{63E00D32-F832-4B46-8964-504ED01B5615}" destId="{7E3B27DE-9921-4788-BFCB-A7EB9B6E7D56}" srcOrd="21" destOrd="0" presId="urn:microsoft.com/office/officeart/2005/8/layout/cycle6"/>
    <dgm:cxn modelId="{7BD55E9C-C072-462D-B1F7-764531578079}" type="presParOf" srcId="{63E00D32-F832-4B46-8964-504ED01B5615}" destId="{CB2C46F0-4429-4CF3-937B-390DC770B82E}" srcOrd="22" destOrd="0" presId="urn:microsoft.com/office/officeart/2005/8/layout/cycle6"/>
    <dgm:cxn modelId="{A372D09A-86CE-49D7-AA40-8F90C25FCB2F}" type="presParOf" srcId="{63E00D32-F832-4B46-8964-504ED01B5615}" destId="{09DD6D70-73A3-40EA-B976-4EF402A93263}" srcOrd="23" destOrd="0" presId="urn:microsoft.com/office/officeart/2005/8/layout/cycle6"/>
    <dgm:cxn modelId="{0DEDFD24-68D6-4C92-B00A-336C14AD029D}" type="presParOf" srcId="{63E00D32-F832-4B46-8964-504ED01B5615}" destId="{725704AD-60C1-4BE1-9714-E40F719C13F8}" srcOrd="24" destOrd="0" presId="urn:microsoft.com/office/officeart/2005/8/layout/cycle6"/>
    <dgm:cxn modelId="{9C775731-04A1-40A0-8024-BCB36A93D79F}" type="presParOf" srcId="{63E00D32-F832-4B46-8964-504ED01B5615}" destId="{AAC86F44-945F-45DB-997F-BA4D920067AF}" srcOrd="25" destOrd="0" presId="urn:microsoft.com/office/officeart/2005/8/layout/cycle6"/>
    <dgm:cxn modelId="{D00858BB-9C21-4002-8CA5-30661E2BC654}" type="presParOf" srcId="{63E00D32-F832-4B46-8964-504ED01B5615}" destId="{6BA2833D-7893-4677-94A4-75FAE8867BFF}" srcOrd="26" destOrd="0" presId="urn:microsoft.com/office/officeart/2005/8/layout/cycle6"/>
    <dgm:cxn modelId="{97C21BD9-B482-432F-B267-196A4B61DF4A}" type="presParOf" srcId="{63E00D32-F832-4B46-8964-504ED01B5615}" destId="{E5E4B5D6-0FE3-452B-B60D-C66BCCF988F4}" srcOrd="27" destOrd="0" presId="urn:microsoft.com/office/officeart/2005/8/layout/cycle6"/>
    <dgm:cxn modelId="{B71E88EF-C287-4F65-B9F9-5AD7A7DF0E37}" type="presParOf" srcId="{63E00D32-F832-4B46-8964-504ED01B5615}" destId="{67F9E512-9A75-4E91-83A5-856FD9C0B187}" srcOrd="28" destOrd="0" presId="urn:microsoft.com/office/officeart/2005/8/layout/cycle6"/>
    <dgm:cxn modelId="{A1540448-534B-4E5A-9510-81BBEE0AC49B}" type="presParOf" srcId="{63E00D32-F832-4B46-8964-504ED01B5615}" destId="{63208C1D-5CB5-46D0-9A5E-EBA2AB01E415}" srcOrd="29" destOrd="0" presId="urn:microsoft.com/office/officeart/2005/8/layout/cycle6"/>
    <dgm:cxn modelId="{FA99C93B-219F-4692-93C7-D780474BF763}" type="presParOf" srcId="{63E00D32-F832-4B46-8964-504ED01B5615}" destId="{2FD8E116-6DD5-4B36-B0CA-91737091FE96}" srcOrd="30" destOrd="0" presId="urn:microsoft.com/office/officeart/2005/8/layout/cycle6"/>
    <dgm:cxn modelId="{A1BBCCC7-8F07-4A3F-9898-0F6504221B00}" type="presParOf" srcId="{63E00D32-F832-4B46-8964-504ED01B5615}" destId="{BA723B65-2F16-40A7-B247-13803EFED256}" srcOrd="31" destOrd="0" presId="urn:microsoft.com/office/officeart/2005/8/layout/cycle6"/>
    <dgm:cxn modelId="{CD9948C4-02B8-4676-B819-73863125BC11}" type="presParOf" srcId="{63E00D32-F832-4B46-8964-504ED01B5615}" destId="{F1133DBB-59CE-4733-A945-51B32B9CDF0B}" srcOrd="32" destOrd="0" presId="urn:microsoft.com/office/officeart/2005/8/layout/cycle6"/>
    <dgm:cxn modelId="{30570884-235A-4D0F-B8FA-C4563C19D91A}" type="presParOf" srcId="{63E00D32-F832-4B46-8964-504ED01B5615}" destId="{B193E562-F0E6-41E6-A74B-07A9EF00F495}" srcOrd="33" destOrd="0" presId="urn:microsoft.com/office/officeart/2005/8/layout/cycle6"/>
    <dgm:cxn modelId="{79AAAE86-9D55-4D21-85ED-A3F27A4AA764}" type="presParOf" srcId="{63E00D32-F832-4B46-8964-504ED01B5615}" destId="{F2269A78-1A96-4D45-947D-C31C322E9D75}" srcOrd="34" destOrd="0" presId="urn:microsoft.com/office/officeart/2005/8/layout/cycle6"/>
    <dgm:cxn modelId="{681D04D3-6373-4B5B-A78B-A3E758ECEB50}" type="presParOf" srcId="{63E00D32-F832-4B46-8964-504ED01B5615}" destId="{15FE5953-E4E0-4272-8059-0399B770200A}" srcOrd="3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272226-0187-4DDF-9C22-759588554CB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7679E-F391-47DF-BBA7-3F79AB544232}">
      <dgm:prSet/>
      <dgm:spPr/>
      <dgm:t>
        <a:bodyPr/>
        <a:lstStyle/>
        <a:p>
          <a:r>
            <a:rPr lang="ru-RU"/>
            <a:t>Модуль </a:t>
          </a:r>
          <a:r>
            <a:rPr lang="en-GB"/>
            <a:t>GSM/GPRS SIM800L + </a:t>
          </a:r>
          <a:r>
            <a:rPr lang="ru-RU"/>
            <a:t>Антена (260 грн)</a:t>
          </a:r>
        </a:p>
      </dgm:t>
    </dgm:pt>
    <dgm:pt modelId="{B006416B-E43D-4B9D-9585-F5139148E102}" type="parTrans" cxnId="{54DB7C37-91E6-4975-BED2-7319BB5252A3}">
      <dgm:prSet/>
      <dgm:spPr/>
      <dgm:t>
        <a:bodyPr/>
        <a:lstStyle/>
        <a:p>
          <a:endParaRPr lang="ru-RU"/>
        </a:p>
      </dgm:t>
    </dgm:pt>
    <dgm:pt modelId="{D9CC53A8-7910-40E1-9FC3-E011BF1C452F}" type="sibTrans" cxnId="{54DB7C37-91E6-4975-BED2-7319BB5252A3}">
      <dgm:prSet/>
      <dgm:spPr/>
      <dgm:t>
        <a:bodyPr/>
        <a:lstStyle/>
        <a:p>
          <a:endParaRPr lang="ru-RU"/>
        </a:p>
      </dgm:t>
    </dgm:pt>
    <dgm:pt modelId="{4E6DE485-FA36-45AF-8EC7-BB808AE189F1}">
      <dgm:prSet/>
      <dgm:spPr/>
      <dgm:t>
        <a:bodyPr/>
        <a:lstStyle/>
        <a:p>
          <a:r>
            <a:rPr lang="ru-RU"/>
            <a:t>Підвищуючий перетворювач DC-DC 5В USB 12В/8Вт(49 грн)</a:t>
          </a:r>
        </a:p>
      </dgm:t>
    </dgm:pt>
    <dgm:pt modelId="{A131617A-FC6A-4BA7-8534-BEDAF41A768C}" type="parTrans" cxnId="{98C62695-3C30-4CDA-B61B-949E53B0F06D}">
      <dgm:prSet/>
      <dgm:spPr/>
      <dgm:t>
        <a:bodyPr/>
        <a:lstStyle/>
        <a:p>
          <a:endParaRPr lang="ru-RU"/>
        </a:p>
      </dgm:t>
    </dgm:pt>
    <dgm:pt modelId="{75A00F74-1482-4638-96D5-E3C6B1D16914}" type="sibTrans" cxnId="{98C62695-3C30-4CDA-B61B-949E53B0F06D}">
      <dgm:prSet/>
      <dgm:spPr/>
      <dgm:t>
        <a:bodyPr/>
        <a:lstStyle/>
        <a:p>
          <a:endParaRPr lang="ru-RU"/>
        </a:p>
      </dgm:t>
    </dgm:pt>
    <dgm:pt modelId="{759C9E47-0262-40E1-889D-A9E5011F3DC4}">
      <dgm:prSet/>
      <dgm:spPr/>
      <dgm:t>
        <a:bodyPr/>
        <a:lstStyle/>
        <a:p>
          <a:r>
            <a:rPr lang="en-GB"/>
            <a:t>GPS ublox </a:t>
          </a:r>
          <a:r>
            <a:rPr lang="ru-RU"/>
            <a:t>модуль </a:t>
          </a:r>
          <a:r>
            <a:rPr lang="en-GB"/>
            <a:t>NEO-6M v2 NEO 6</a:t>
          </a:r>
          <a:r>
            <a:rPr lang="ru-RU"/>
            <a:t> (180 грн)</a:t>
          </a:r>
        </a:p>
      </dgm:t>
    </dgm:pt>
    <dgm:pt modelId="{F4D72762-FE28-449B-B395-99DF55691617}" type="parTrans" cxnId="{0CFF361A-6463-4807-A3A4-75449A22C02B}">
      <dgm:prSet/>
      <dgm:spPr/>
      <dgm:t>
        <a:bodyPr/>
        <a:lstStyle/>
        <a:p>
          <a:endParaRPr lang="ru-RU"/>
        </a:p>
      </dgm:t>
    </dgm:pt>
    <dgm:pt modelId="{B223D296-98FA-4184-8E0B-089C3976483A}" type="sibTrans" cxnId="{0CFF361A-6463-4807-A3A4-75449A22C02B}">
      <dgm:prSet/>
      <dgm:spPr/>
      <dgm:t>
        <a:bodyPr/>
        <a:lstStyle/>
        <a:p>
          <a:endParaRPr lang="ru-RU"/>
        </a:p>
      </dgm:t>
    </dgm:pt>
    <dgm:pt modelId="{F36E6957-3879-4A7D-B723-4AEB4062DEA0}">
      <dgm:prSet/>
      <dgm:spPr/>
      <dgm:t>
        <a:bodyPr/>
        <a:lstStyle/>
        <a:p>
          <a:r>
            <a:rPr lang="ru-RU" b="0" i="0"/>
            <a:t>Бездротовий модуль </a:t>
          </a:r>
          <a:r>
            <a:rPr lang="en-GB" b="0" i="0"/>
            <a:t>NRF24L01+PA+LNA </a:t>
          </a:r>
          <a:r>
            <a:rPr lang="ru-RU" b="0" i="0"/>
            <a:t>з зовнішньою </a:t>
          </a:r>
          <a:r>
            <a:rPr lang="en-GB" b="0" i="0"/>
            <a:t>SMA </a:t>
          </a:r>
          <a:r>
            <a:rPr lang="ru-RU" b="0" i="0"/>
            <a:t>антеною </a:t>
          </a:r>
          <a:r>
            <a:rPr lang="ru-RU"/>
            <a:t>(136 грн)</a:t>
          </a:r>
        </a:p>
      </dgm:t>
    </dgm:pt>
    <dgm:pt modelId="{ADCD657C-5F9F-436E-AAD4-63931B6F675F}" type="parTrans" cxnId="{AF5E85D6-997C-47AF-9A62-A3D610CD9F9A}">
      <dgm:prSet/>
      <dgm:spPr/>
      <dgm:t>
        <a:bodyPr/>
        <a:lstStyle/>
        <a:p>
          <a:endParaRPr lang="ru-RU"/>
        </a:p>
      </dgm:t>
    </dgm:pt>
    <dgm:pt modelId="{1C19DF68-0D75-469E-B8A8-1814B7D87086}" type="sibTrans" cxnId="{AF5E85D6-997C-47AF-9A62-A3D610CD9F9A}">
      <dgm:prSet/>
      <dgm:spPr/>
      <dgm:t>
        <a:bodyPr/>
        <a:lstStyle/>
        <a:p>
          <a:endParaRPr lang="ru-RU"/>
        </a:p>
      </dgm:t>
    </dgm:pt>
    <dgm:pt modelId="{D9CFF5C9-C3D2-4E3B-B515-956BF664BC9A}">
      <dgm:prSet/>
      <dgm:spPr/>
      <dgm:t>
        <a:bodyPr/>
        <a:lstStyle/>
        <a:p>
          <a:r>
            <a:rPr lang="en-GB" b="0" i="0" dirty="0"/>
            <a:t>Arduino Nano v 3.0</a:t>
          </a:r>
          <a:r>
            <a:rPr lang="ru-RU" b="0" i="0" dirty="0"/>
            <a:t> (190-240 грн)</a:t>
          </a:r>
          <a:endParaRPr lang="ru-RU" dirty="0"/>
        </a:p>
      </dgm:t>
    </dgm:pt>
    <dgm:pt modelId="{10F11A19-5105-41AB-8653-4952E8F97041}" type="parTrans" cxnId="{9C0F0913-1022-4B4C-9C0E-4DE7C36E1554}">
      <dgm:prSet/>
      <dgm:spPr/>
      <dgm:t>
        <a:bodyPr/>
        <a:lstStyle/>
        <a:p>
          <a:endParaRPr lang="ru-RU"/>
        </a:p>
      </dgm:t>
    </dgm:pt>
    <dgm:pt modelId="{DF5647BC-CF93-4213-B478-EC77EF584172}" type="sibTrans" cxnId="{9C0F0913-1022-4B4C-9C0E-4DE7C36E1554}">
      <dgm:prSet/>
      <dgm:spPr/>
      <dgm:t>
        <a:bodyPr/>
        <a:lstStyle/>
        <a:p>
          <a:endParaRPr lang="ru-RU"/>
        </a:p>
      </dgm:t>
    </dgm:pt>
    <dgm:pt modelId="{92671023-9ECD-41D7-97A5-9079D5D2F8B9}">
      <dgm:prSet/>
      <dgm:spPr/>
      <dgm:t>
        <a:bodyPr/>
        <a:lstStyle/>
        <a:p>
          <a:r>
            <a:rPr lang="ru-RU" b="0" i="0" dirty="0"/>
            <a:t>Акумулятор</a:t>
          </a:r>
          <a:r>
            <a:rPr lang="ru-RU" b="1" i="0" dirty="0"/>
            <a:t> </a:t>
          </a:r>
          <a:r>
            <a:rPr lang="ru-RU" b="0" i="0" dirty="0"/>
            <a:t>Високоточний літій-іонний (184 грн)</a:t>
          </a:r>
        </a:p>
      </dgm:t>
    </dgm:pt>
    <dgm:pt modelId="{A6678A34-F68B-4171-8054-E5A5CFACD10F}" type="parTrans" cxnId="{7CE141CE-D60A-4670-A59F-CBC3EB9D1B82}">
      <dgm:prSet/>
      <dgm:spPr/>
      <dgm:t>
        <a:bodyPr/>
        <a:lstStyle/>
        <a:p>
          <a:endParaRPr lang="ru-RU"/>
        </a:p>
      </dgm:t>
    </dgm:pt>
    <dgm:pt modelId="{D4457324-A719-454F-B1C1-AD37B9DBFFB4}" type="sibTrans" cxnId="{7CE141CE-D60A-4670-A59F-CBC3EB9D1B82}">
      <dgm:prSet/>
      <dgm:spPr/>
      <dgm:t>
        <a:bodyPr/>
        <a:lstStyle/>
        <a:p>
          <a:endParaRPr lang="ru-RU"/>
        </a:p>
      </dgm:t>
    </dgm:pt>
    <dgm:pt modelId="{ADA31155-1EA8-44BB-9AFB-6A44187338FD}" type="pres">
      <dgm:prSet presAssocID="{1F272226-0187-4DDF-9C22-759588554C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C8A470-2F2D-48E3-B6E6-2D6CA437E3E2}" type="pres">
      <dgm:prSet presAssocID="{1F272226-0187-4DDF-9C22-759588554CBC}" presName="fgShape" presStyleLbl="fgShp" presStyleIdx="0" presStyleCnt="1"/>
      <dgm:spPr/>
    </dgm:pt>
    <dgm:pt modelId="{415AC662-6E19-4B6C-AC5D-CC41A645F065}" type="pres">
      <dgm:prSet presAssocID="{1F272226-0187-4DDF-9C22-759588554CBC}" presName="linComp" presStyleCnt="0"/>
      <dgm:spPr/>
    </dgm:pt>
    <dgm:pt modelId="{B6315898-0D37-4D12-9F03-3C5C492B074E}" type="pres">
      <dgm:prSet presAssocID="{FD57679E-F391-47DF-BBA7-3F79AB544232}" presName="compNode" presStyleCnt="0"/>
      <dgm:spPr/>
    </dgm:pt>
    <dgm:pt modelId="{E0F8BD6C-A0BA-41E3-BE10-6E06D6EC42CF}" type="pres">
      <dgm:prSet presAssocID="{FD57679E-F391-47DF-BBA7-3F79AB544232}" presName="bkgdShape" presStyleLbl="node1" presStyleIdx="0" presStyleCnt="6"/>
      <dgm:spPr/>
      <dgm:t>
        <a:bodyPr/>
        <a:lstStyle/>
        <a:p>
          <a:endParaRPr lang="ru-RU"/>
        </a:p>
      </dgm:t>
    </dgm:pt>
    <dgm:pt modelId="{1A7A6D0C-B54A-42D4-823C-8763FFBB61CE}" type="pres">
      <dgm:prSet presAssocID="{FD57679E-F391-47DF-BBA7-3F79AB544232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E68F7-35AF-47B3-902A-0FF32FA39D98}" type="pres">
      <dgm:prSet presAssocID="{FD57679E-F391-47DF-BBA7-3F79AB544232}" presName="invisiNode" presStyleLbl="node1" presStyleIdx="0" presStyleCnt="6"/>
      <dgm:spPr/>
    </dgm:pt>
    <dgm:pt modelId="{6F10B8B4-15E6-4970-BFF9-1F752589255B}" type="pres">
      <dgm:prSet presAssocID="{FD57679E-F391-47DF-BBA7-3F79AB544232}" presName="imagNode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7D03267-DE59-4AE6-A1A6-2AD6405EAF77}" type="pres">
      <dgm:prSet presAssocID="{D9CC53A8-7910-40E1-9FC3-E011BF1C452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008D5B-C4BC-4AB3-B2DA-887830B9AFCC}" type="pres">
      <dgm:prSet presAssocID="{4E6DE485-FA36-45AF-8EC7-BB808AE189F1}" presName="compNode" presStyleCnt="0"/>
      <dgm:spPr/>
    </dgm:pt>
    <dgm:pt modelId="{01895B33-EB75-47A2-BE9E-F2570C8DFB78}" type="pres">
      <dgm:prSet presAssocID="{4E6DE485-FA36-45AF-8EC7-BB808AE189F1}" presName="bkgdShape" presStyleLbl="node1" presStyleIdx="1" presStyleCnt="6"/>
      <dgm:spPr/>
      <dgm:t>
        <a:bodyPr/>
        <a:lstStyle/>
        <a:p>
          <a:endParaRPr lang="ru-RU"/>
        </a:p>
      </dgm:t>
    </dgm:pt>
    <dgm:pt modelId="{5B84FAC2-B36E-448B-B365-76734A101693}" type="pres">
      <dgm:prSet presAssocID="{4E6DE485-FA36-45AF-8EC7-BB808AE189F1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FC5A4-38F6-4A18-AD96-AB4D385DDB12}" type="pres">
      <dgm:prSet presAssocID="{4E6DE485-FA36-45AF-8EC7-BB808AE189F1}" presName="invisiNode" presStyleLbl="node1" presStyleIdx="1" presStyleCnt="6"/>
      <dgm:spPr/>
    </dgm:pt>
    <dgm:pt modelId="{8BD235C9-C78D-4C2C-B480-7D450F66D38A}" type="pres">
      <dgm:prSet presAssocID="{4E6DE485-FA36-45AF-8EC7-BB808AE189F1}" presName="imagNode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AC671CD6-B88A-490A-A029-3AD6E04A66E5}" type="pres">
      <dgm:prSet presAssocID="{75A00F74-1482-4638-96D5-E3C6B1D1691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D3B718-7092-4611-97C7-98BFCB27698E}" type="pres">
      <dgm:prSet presAssocID="{759C9E47-0262-40E1-889D-A9E5011F3DC4}" presName="compNode" presStyleCnt="0"/>
      <dgm:spPr/>
    </dgm:pt>
    <dgm:pt modelId="{AB9BECD6-4119-4BEE-927F-2AC35D478685}" type="pres">
      <dgm:prSet presAssocID="{759C9E47-0262-40E1-889D-A9E5011F3DC4}" presName="bkgdShape" presStyleLbl="node1" presStyleIdx="2" presStyleCnt="6"/>
      <dgm:spPr/>
      <dgm:t>
        <a:bodyPr/>
        <a:lstStyle/>
        <a:p>
          <a:endParaRPr lang="ru-RU"/>
        </a:p>
      </dgm:t>
    </dgm:pt>
    <dgm:pt modelId="{D8479332-621F-41E9-96C7-0205D7F091E2}" type="pres">
      <dgm:prSet presAssocID="{759C9E47-0262-40E1-889D-A9E5011F3DC4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6EEA0-7D00-4C34-BEED-48BD549CDDBA}" type="pres">
      <dgm:prSet presAssocID="{759C9E47-0262-40E1-889D-A9E5011F3DC4}" presName="invisiNode" presStyleLbl="node1" presStyleIdx="2" presStyleCnt="6"/>
      <dgm:spPr/>
    </dgm:pt>
    <dgm:pt modelId="{5FF323CA-D477-41E8-905E-7B6A9BC31C7D}" type="pres">
      <dgm:prSet presAssocID="{759C9E47-0262-40E1-889D-A9E5011F3DC4}" presName="imagNode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B903CC0C-8B24-4E53-9CB9-FCD818805417}" type="pres">
      <dgm:prSet presAssocID="{B223D296-98FA-4184-8E0B-089C397648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83A59A-543B-4063-B6C5-52FCB56C00D2}" type="pres">
      <dgm:prSet presAssocID="{F36E6957-3879-4A7D-B723-4AEB4062DEA0}" presName="compNode" presStyleCnt="0"/>
      <dgm:spPr/>
    </dgm:pt>
    <dgm:pt modelId="{B3E1A744-A06D-4827-BDD2-BE5B6D0887A6}" type="pres">
      <dgm:prSet presAssocID="{F36E6957-3879-4A7D-B723-4AEB4062DEA0}" presName="bkgdShape" presStyleLbl="node1" presStyleIdx="3" presStyleCnt="6"/>
      <dgm:spPr/>
      <dgm:t>
        <a:bodyPr/>
        <a:lstStyle/>
        <a:p>
          <a:endParaRPr lang="ru-RU"/>
        </a:p>
      </dgm:t>
    </dgm:pt>
    <dgm:pt modelId="{B2B07FE4-2F3B-44E9-BACD-C2559A870DD6}" type="pres">
      <dgm:prSet presAssocID="{F36E6957-3879-4A7D-B723-4AEB4062DEA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EE449-B16B-490B-9649-F9ED77B1CA5D}" type="pres">
      <dgm:prSet presAssocID="{F36E6957-3879-4A7D-B723-4AEB4062DEA0}" presName="invisiNode" presStyleLbl="node1" presStyleIdx="3" presStyleCnt="6"/>
      <dgm:spPr/>
    </dgm:pt>
    <dgm:pt modelId="{EF204CB0-1C2A-4460-AC76-65380FCCE26D}" type="pres">
      <dgm:prSet presAssocID="{F36E6957-3879-4A7D-B723-4AEB4062DEA0}" presName="imagNode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</dgm:spPr>
    </dgm:pt>
    <dgm:pt modelId="{CA78981F-3358-4C05-8826-5C0182F19DD5}" type="pres">
      <dgm:prSet presAssocID="{1C19DF68-0D75-469E-B8A8-1814B7D870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509948-3EDD-4D0A-8796-1F284F1F00BA}" type="pres">
      <dgm:prSet presAssocID="{D9CFF5C9-C3D2-4E3B-B515-956BF664BC9A}" presName="compNode" presStyleCnt="0"/>
      <dgm:spPr/>
    </dgm:pt>
    <dgm:pt modelId="{61BC99B2-9039-4B15-A6E4-34B3396A063E}" type="pres">
      <dgm:prSet presAssocID="{D9CFF5C9-C3D2-4E3B-B515-956BF664BC9A}" presName="bkgdShape" presStyleLbl="node1" presStyleIdx="4" presStyleCnt="6"/>
      <dgm:spPr/>
      <dgm:t>
        <a:bodyPr/>
        <a:lstStyle/>
        <a:p>
          <a:endParaRPr lang="ru-RU"/>
        </a:p>
      </dgm:t>
    </dgm:pt>
    <dgm:pt modelId="{6E054363-FB4F-466F-83B6-CCBCAF54BB54}" type="pres">
      <dgm:prSet presAssocID="{D9CFF5C9-C3D2-4E3B-B515-956BF664BC9A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565BA-FEA5-48C7-A684-F89FED63C5BD}" type="pres">
      <dgm:prSet presAssocID="{D9CFF5C9-C3D2-4E3B-B515-956BF664BC9A}" presName="invisiNode" presStyleLbl="node1" presStyleIdx="4" presStyleCnt="6"/>
      <dgm:spPr/>
    </dgm:pt>
    <dgm:pt modelId="{C87E4BD4-5307-4077-92A0-1B373949DA64}" type="pres">
      <dgm:prSet presAssocID="{D9CFF5C9-C3D2-4E3B-B515-956BF664BC9A}" presName="imagNode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19A657D4-516C-4BD4-BF50-6837FF4E4A5A}" type="pres">
      <dgm:prSet presAssocID="{DF5647BC-CF93-4213-B478-EC77EF5841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9DD4F1-EA65-417D-976F-80C4A812B393}" type="pres">
      <dgm:prSet presAssocID="{92671023-9ECD-41D7-97A5-9079D5D2F8B9}" presName="compNode" presStyleCnt="0"/>
      <dgm:spPr/>
    </dgm:pt>
    <dgm:pt modelId="{DC36E8FB-88D2-4230-9449-C1FE05755616}" type="pres">
      <dgm:prSet presAssocID="{92671023-9ECD-41D7-97A5-9079D5D2F8B9}" presName="bkgdShape" presStyleLbl="node1" presStyleIdx="5" presStyleCnt="6"/>
      <dgm:spPr/>
      <dgm:t>
        <a:bodyPr/>
        <a:lstStyle/>
        <a:p>
          <a:endParaRPr lang="ru-RU"/>
        </a:p>
      </dgm:t>
    </dgm:pt>
    <dgm:pt modelId="{A3E9E531-5CA7-4043-80C0-5C504AE19FEF}" type="pres">
      <dgm:prSet presAssocID="{92671023-9ECD-41D7-97A5-9079D5D2F8B9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E62319-8D4B-48C5-95F2-6F88B7482CCF}" type="pres">
      <dgm:prSet presAssocID="{92671023-9ECD-41D7-97A5-9079D5D2F8B9}" presName="invisiNode" presStyleLbl="node1" presStyleIdx="5" presStyleCnt="6"/>
      <dgm:spPr/>
    </dgm:pt>
    <dgm:pt modelId="{1581A874-3F52-4F47-B9DD-52D3097F840D}" type="pres">
      <dgm:prSet presAssocID="{92671023-9ECD-41D7-97A5-9079D5D2F8B9}" presName="imagNode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t="-14000" b="-14000"/>
          </a:stretch>
        </a:blipFill>
      </dgm:spPr>
    </dgm:pt>
  </dgm:ptLst>
  <dgm:cxnLst>
    <dgm:cxn modelId="{C0BD7F13-C433-48D7-AF9B-7EA3EAAD0F2C}" type="presOf" srcId="{D9CFF5C9-C3D2-4E3B-B515-956BF664BC9A}" destId="{61BC99B2-9039-4B15-A6E4-34B3396A063E}" srcOrd="0" destOrd="0" presId="urn:microsoft.com/office/officeart/2005/8/layout/hList7"/>
    <dgm:cxn modelId="{CAE3E918-8E8E-491A-A8A5-54D69FDB8257}" type="presOf" srcId="{75A00F74-1482-4638-96D5-E3C6B1D16914}" destId="{AC671CD6-B88A-490A-A029-3AD6E04A66E5}" srcOrd="0" destOrd="0" presId="urn:microsoft.com/office/officeart/2005/8/layout/hList7"/>
    <dgm:cxn modelId="{7FCC1E25-911B-4280-B7D3-7DED74849DED}" type="presOf" srcId="{F36E6957-3879-4A7D-B723-4AEB4062DEA0}" destId="{B2B07FE4-2F3B-44E9-BACD-C2559A870DD6}" srcOrd="1" destOrd="0" presId="urn:microsoft.com/office/officeart/2005/8/layout/hList7"/>
    <dgm:cxn modelId="{7CE141CE-D60A-4670-A59F-CBC3EB9D1B82}" srcId="{1F272226-0187-4DDF-9C22-759588554CBC}" destId="{92671023-9ECD-41D7-97A5-9079D5D2F8B9}" srcOrd="5" destOrd="0" parTransId="{A6678A34-F68B-4171-8054-E5A5CFACD10F}" sibTransId="{D4457324-A719-454F-B1C1-AD37B9DBFFB4}"/>
    <dgm:cxn modelId="{2E1F8D40-1D8B-4D09-949A-32200CF444D9}" type="presOf" srcId="{759C9E47-0262-40E1-889D-A9E5011F3DC4}" destId="{AB9BECD6-4119-4BEE-927F-2AC35D478685}" srcOrd="0" destOrd="0" presId="urn:microsoft.com/office/officeart/2005/8/layout/hList7"/>
    <dgm:cxn modelId="{C7C22C3B-3BCB-4C9A-9700-13A041711EE7}" type="presOf" srcId="{B223D296-98FA-4184-8E0B-089C3976483A}" destId="{B903CC0C-8B24-4E53-9CB9-FCD818805417}" srcOrd="0" destOrd="0" presId="urn:microsoft.com/office/officeart/2005/8/layout/hList7"/>
    <dgm:cxn modelId="{58A3EE5E-BDFA-4971-9EA3-10FFF465E989}" type="presOf" srcId="{92671023-9ECD-41D7-97A5-9079D5D2F8B9}" destId="{DC36E8FB-88D2-4230-9449-C1FE05755616}" srcOrd="0" destOrd="0" presId="urn:microsoft.com/office/officeart/2005/8/layout/hList7"/>
    <dgm:cxn modelId="{4898E940-BFA5-4C8D-A202-ED8626996766}" type="presOf" srcId="{1F272226-0187-4DDF-9C22-759588554CBC}" destId="{ADA31155-1EA8-44BB-9AFB-6A44187338FD}" srcOrd="0" destOrd="0" presId="urn:microsoft.com/office/officeart/2005/8/layout/hList7"/>
    <dgm:cxn modelId="{7D1FF213-BA6B-4D7A-9413-0A857B8123A2}" type="presOf" srcId="{F36E6957-3879-4A7D-B723-4AEB4062DEA0}" destId="{B3E1A744-A06D-4827-BDD2-BE5B6D0887A6}" srcOrd="0" destOrd="0" presId="urn:microsoft.com/office/officeart/2005/8/layout/hList7"/>
    <dgm:cxn modelId="{32619125-9FCE-4C04-B3A8-80BE9E3C6838}" type="presOf" srcId="{1C19DF68-0D75-469E-B8A8-1814B7D87086}" destId="{CA78981F-3358-4C05-8826-5C0182F19DD5}" srcOrd="0" destOrd="0" presId="urn:microsoft.com/office/officeart/2005/8/layout/hList7"/>
    <dgm:cxn modelId="{F30DB14B-BA53-404E-9447-8E441F232B51}" type="presOf" srcId="{4E6DE485-FA36-45AF-8EC7-BB808AE189F1}" destId="{01895B33-EB75-47A2-BE9E-F2570C8DFB78}" srcOrd="0" destOrd="0" presId="urn:microsoft.com/office/officeart/2005/8/layout/hList7"/>
    <dgm:cxn modelId="{EBA4BC2E-500E-4512-B98C-2D4CCC788502}" type="presOf" srcId="{4E6DE485-FA36-45AF-8EC7-BB808AE189F1}" destId="{5B84FAC2-B36E-448B-B365-76734A101693}" srcOrd="1" destOrd="0" presId="urn:microsoft.com/office/officeart/2005/8/layout/hList7"/>
    <dgm:cxn modelId="{89836FC5-9BDE-4B43-B5EB-BC59AFFEC3F4}" type="presOf" srcId="{92671023-9ECD-41D7-97A5-9079D5D2F8B9}" destId="{A3E9E531-5CA7-4043-80C0-5C504AE19FEF}" srcOrd="1" destOrd="0" presId="urn:microsoft.com/office/officeart/2005/8/layout/hList7"/>
    <dgm:cxn modelId="{AF5E85D6-997C-47AF-9A62-A3D610CD9F9A}" srcId="{1F272226-0187-4DDF-9C22-759588554CBC}" destId="{F36E6957-3879-4A7D-B723-4AEB4062DEA0}" srcOrd="3" destOrd="0" parTransId="{ADCD657C-5F9F-436E-AAD4-63931B6F675F}" sibTransId="{1C19DF68-0D75-469E-B8A8-1814B7D87086}"/>
    <dgm:cxn modelId="{CF8B1583-28DD-45E4-BDA4-12E6E354A72B}" type="presOf" srcId="{FD57679E-F391-47DF-BBA7-3F79AB544232}" destId="{E0F8BD6C-A0BA-41E3-BE10-6E06D6EC42CF}" srcOrd="0" destOrd="0" presId="urn:microsoft.com/office/officeart/2005/8/layout/hList7"/>
    <dgm:cxn modelId="{0CFF361A-6463-4807-A3A4-75449A22C02B}" srcId="{1F272226-0187-4DDF-9C22-759588554CBC}" destId="{759C9E47-0262-40E1-889D-A9E5011F3DC4}" srcOrd="2" destOrd="0" parTransId="{F4D72762-FE28-449B-B395-99DF55691617}" sibTransId="{B223D296-98FA-4184-8E0B-089C3976483A}"/>
    <dgm:cxn modelId="{98C62695-3C30-4CDA-B61B-949E53B0F06D}" srcId="{1F272226-0187-4DDF-9C22-759588554CBC}" destId="{4E6DE485-FA36-45AF-8EC7-BB808AE189F1}" srcOrd="1" destOrd="0" parTransId="{A131617A-FC6A-4BA7-8534-BEDAF41A768C}" sibTransId="{75A00F74-1482-4638-96D5-E3C6B1D16914}"/>
    <dgm:cxn modelId="{3A1C8E52-A121-4412-8775-11990E774137}" type="presOf" srcId="{DF5647BC-CF93-4213-B478-EC77EF584172}" destId="{19A657D4-516C-4BD4-BF50-6837FF4E4A5A}" srcOrd="0" destOrd="0" presId="urn:microsoft.com/office/officeart/2005/8/layout/hList7"/>
    <dgm:cxn modelId="{54DB7C37-91E6-4975-BED2-7319BB5252A3}" srcId="{1F272226-0187-4DDF-9C22-759588554CBC}" destId="{FD57679E-F391-47DF-BBA7-3F79AB544232}" srcOrd="0" destOrd="0" parTransId="{B006416B-E43D-4B9D-9585-F5139148E102}" sibTransId="{D9CC53A8-7910-40E1-9FC3-E011BF1C452F}"/>
    <dgm:cxn modelId="{9C0F0913-1022-4B4C-9C0E-4DE7C36E1554}" srcId="{1F272226-0187-4DDF-9C22-759588554CBC}" destId="{D9CFF5C9-C3D2-4E3B-B515-956BF664BC9A}" srcOrd="4" destOrd="0" parTransId="{10F11A19-5105-41AB-8653-4952E8F97041}" sibTransId="{DF5647BC-CF93-4213-B478-EC77EF584172}"/>
    <dgm:cxn modelId="{27335A5A-FC54-4E58-904E-B88FD6DE59F2}" type="presOf" srcId="{D9CFF5C9-C3D2-4E3B-B515-956BF664BC9A}" destId="{6E054363-FB4F-466F-83B6-CCBCAF54BB54}" srcOrd="1" destOrd="0" presId="urn:microsoft.com/office/officeart/2005/8/layout/hList7"/>
    <dgm:cxn modelId="{2EA4E887-F991-416E-AEAF-E31C38D4AECB}" type="presOf" srcId="{759C9E47-0262-40E1-889D-A9E5011F3DC4}" destId="{D8479332-621F-41E9-96C7-0205D7F091E2}" srcOrd="1" destOrd="0" presId="urn:microsoft.com/office/officeart/2005/8/layout/hList7"/>
    <dgm:cxn modelId="{79BACEB0-8491-4143-A925-1D1519A56C54}" type="presOf" srcId="{FD57679E-F391-47DF-BBA7-3F79AB544232}" destId="{1A7A6D0C-B54A-42D4-823C-8763FFBB61CE}" srcOrd="1" destOrd="0" presId="urn:microsoft.com/office/officeart/2005/8/layout/hList7"/>
    <dgm:cxn modelId="{A92DE67A-61E3-4DB4-A5C9-363BC68359EB}" type="presOf" srcId="{D9CC53A8-7910-40E1-9FC3-E011BF1C452F}" destId="{57D03267-DE59-4AE6-A1A6-2AD6405EAF77}" srcOrd="0" destOrd="0" presId="urn:microsoft.com/office/officeart/2005/8/layout/hList7"/>
    <dgm:cxn modelId="{D201233D-F71A-46F1-B10F-D9E40AB1A749}" type="presParOf" srcId="{ADA31155-1EA8-44BB-9AFB-6A44187338FD}" destId="{59C8A470-2F2D-48E3-B6E6-2D6CA437E3E2}" srcOrd="0" destOrd="0" presId="urn:microsoft.com/office/officeart/2005/8/layout/hList7"/>
    <dgm:cxn modelId="{E2396D66-9ADB-4E22-8DFD-078C598A81D1}" type="presParOf" srcId="{ADA31155-1EA8-44BB-9AFB-6A44187338FD}" destId="{415AC662-6E19-4B6C-AC5D-CC41A645F065}" srcOrd="1" destOrd="0" presId="urn:microsoft.com/office/officeart/2005/8/layout/hList7"/>
    <dgm:cxn modelId="{F77C8316-8D49-463C-8C2C-8FFA41A9474C}" type="presParOf" srcId="{415AC662-6E19-4B6C-AC5D-CC41A645F065}" destId="{B6315898-0D37-4D12-9F03-3C5C492B074E}" srcOrd="0" destOrd="0" presId="urn:microsoft.com/office/officeart/2005/8/layout/hList7"/>
    <dgm:cxn modelId="{3A4F9A9C-3D4D-4DD8-8180-7122C6F71014}" type="presParOf" srcId="{B6315898-0D37-4D12-9F03-3C5C492B074E}" destId="{E0F8BD6C-A0BA-41E3-BE10-6E06D6EC42CF}" srcOrd="0" destOrd="0" presId="urn:microsoft.com/office/officeart/2005/8/layout/hList7"/>
    <dgm:cxn modelId="{1FE48A2C-CAAB-4F62-844C-68B62FD8381C}" type="presParOf" srcId="{B6315898-0D37-4D12-9F03-3C5C492B074E}" destId="{1A7A6D0C-B54A-42D4-823C-8763FFBB61CE}" srcOrd="1" destOrd="0" presId="urn:microsoft.com/office/officeart/2005/8/layout/hList7"/>
    <dgm:cxn modelId="{EA239323-831C-4BD0-9A72-27A5CCD3E56B}" type="presParOf" srcId="{B6315898-0D37-4D12-9F03-3C5C492B074E}" destId="{E78E68F7-35AF-47B3-902A-0FF32FA39D98}" srcOrd="2" destOrd="0" presId="urn:microsoft.com/office/officeart/2005/8/layout/hList7"/>
    <dgm:cxn modelId="{FDC848DD-FB12-4E73-8E52-30E0A7F72713}" type="presParOf" srcId="{B6315898-0D37-4D12-9F03-3C5C492B074E}" destId="{6F10B8B4-15E6-4970-BFF9-1F752589255B}" srcOrd="3" destOrd="0" presId="urn:microsoft.com/office/officeart/2005/8/layout/hList7"/>
    <dgm:cxn modelId="{BBB4B379-B2C1-4A50-84FE-CAD36DD6709C}" type="presParOf" srcId="{415AC662-6E19-4B6C-AC5D-CC41A645F065}" destId="{57D03267-DE59-4AE6-A1A6-2AD6405EAF77}" srcOrd="1" destOrd="0" presId="urn:microsoft.com/office/officeart/2005/8/layout/hList7"/>
    <dgm:cxn modelId="{BC0868D0-5BD2-43FF-922A-E0695596F5AF}" type="presParOf" srcId="{415AC662-6E19-4B6C-AC5D-CC41A645F065}" destId="{8B008D5B-C4BC-4AB3-B2DA-887830B9AFCC}" srcOrd="2" destOrd="0" presId="urn:microsoft.com/office/officeart/2005/8/layout/hList7"/>
    <dgm:cxn modelId="{F6171253-0BDD-4D5A-8DAF-DBA201BF67D5}" type="presParOf" srcId="{8B008D5B-C4BC-4AB3-B2DA-887830B9AFCC}" destId="{01895B33-EB75-47A2-BE9E-F2570C8DFB78}" srcOrd="0" destOrd="0" presId="urn:microsoft.com/office/officeart/2005/8/layout/hList7"/>
    <dgm:cxn modelId="{1E26F113-CCB7-4495-A7E8-407F95D09AE2}" type="presParOf" srcId="{8B008D5B-C4BC-4AB3-B2DA-887830B9AFCC}" destId="{5B84FAC2-B36E-448B-B365-76734A101693}" srcOrd="1" destOrd="0" presId="urn:microsoft.com/office/officeart/2005/8/layout/hList7"/>
    <dgm:cxn modelId="{62CE52E8-1920-4887-8A50-4B4B46B50799}" type="presParOf" srcId="{8B008D5B-C4BC-4AB3-B2DA-887830B9AFCC}" destId="{BBFFC5A4-38F6-4A18-AD96-AB4D385DDB12}" srcOrd="2" destOrd="0" presId="urn:microsoft.com/office/officeart/2005/8/layout/hList7"/>
    <dgm:cxn modelId="{417C0A91-CCF7-4B58-9803-8AAAA61A6182}" type="presParOf" srcId="{8B008D5B-C4BC-4AB3-B2DA-887830B9AFCC}" destId="{8BD235C9-C78D-4C2C-B480-7D450F66D38A}" srcOrd="3" destOrd="0" presId="urn:microsoft.com/office/officeart/2005/8/layout/hList7"/>
    <dgm:cxn modelId="{8A732BBB-43F3-48B6-9B96-5C75EBD618EF}" type="presParOf" srcId="{415AC662-6E19-4B6C-AC5D-CC41A645F065}" destId="{AC671CD6-B88A-490A-A029-3AD6E04A66E5}" srcOrd="3" destOrd="0" presId="urn:microsoft.com/office/officeart/2005/8/layout/hList7"/>
    <dgm:cxn modelId="{6D13955B-44CE-4208-AF16-E5863D0E7323}" type="presParOf" srcId="{415AC662-6E19-4B6C-AC5D-CC41A645F065}" destId="{65D3B718-7092-4611-97C7-98BFCB27698E}" srcOrd="4" destOrd="0" presId="urn:microsoft.com/office/officeart/2005/8/layout/hList7"/>
    <dgm:cxn modelId="{5B2F042A-F283-4E72-A3C7-7E83EDA912F9}" type="presParOf" srcId="{65D3B718-7092-4611-97C7-98BFCB27698E}" destId="{AB9BECD6-4119-4BEE-927F-2AC35D478685}" srcOrd="0" destOrd="0" presId="urn:microsoft.com/office/officeart/2005/8/layout/hList7"/>
    <dgm:cxn modelId="{423D63E4-2F25-4D12-A44C-4E3821E14F60}" type="presParOf" srcId="{65D3B718-7092-4611-97C7-98BFCB27698E}" destId="{D8479332-621F-41E9-96C7-0205D7F091E2}" srcOrd="1" destOrd="0" presId="urn:microsoft.com/office/officeart/2005/8/layout/hList7"/>
    <dgm:cxn modelId="{8BC4AD34-C091-459C-8473-DC93EBC48705}" type="presParOf" srcId="{65D3B718-7092-4611-97C7-98BFCB27698E}" destId="{3EF6EEA0-7D00-4C34-BEED-48BD549CDDBA}" srcOrd="2" destOrd="0" presId="urn:microsoft.com/office/officeart/2005/8/layout/hList7"/>
    <dgm:cxn modelId="{A89B8B11-C527-4642-B26D-0F4E2814488D}" type="presParOf" srcId="{65D3B718-7092-4611-97C7-98BFCB27698E}" destId="{5FF323CA-D477-41E8-905E-7B6A9BC31C7D}" srcOrd="3" destOrd="0" presId="urn:microsoft.com/office/officeart/2005/8/layout/hList7"/>
    <dgm:cxn modelId="{1424CA0B-744C-4C71-9417-F453BD915FD6}" type="presParOf" srcId="{415AC662-6E19-4B6C-AC5D-CC41A645F065}" destId="{B903CC0C-8B24-4E53-9CB9-FCD818805417}" srcOrd="5" destOrd="0" presId="urn:microsoft.com/office/officeart/2005/8/layout/hList7"/>
    <dgm:cxn modelId="{87272D73-B0C1-4645-9148-6CA124917C21}" type="presParOf" srcId="{415AC662-6E19-4B6C-AC5D-CC41A645F065}" destId="{0583A59A-543B-4063-B6C5-52FCB56C00D2}" srcOrd="6" destOrd="0" presId="urn:microsoft.com/office/officeart/2005/8/layout/hList7"/>
    <dgm:cxn modelId="{2ADCE189-406E-4C7A-B85C-ED31362565C2}" type="presParOf" srcId="{0583A59A-543B-4063-B6C5-52FCB56C00D2}" destId="{B3E1A744-A06D-4827-BDD2-BE5B6D0887A6}" srcOrd="0" destOrd="0" presId="urn:microsoft.com/office/officeart/2005/8/layout/hList7"/>
    <dgm:cxn modelId="{6D6758B2-C27F-44FE-9B76-2A6B855F2106}" type="presParOf" srcId="{0583A59A-543B-4063-B6C5-52FCB56C00D2}" destId="{B2B07FE4-2F3B-44E9-BACD-C2559A870DD6}" srcOrd="1" destOrd="0" presId="urn:microsoft.com/office/officeart/2005/8/layout/hList7"/>
    <dgm:cxn modelId="{C1B6A61A-1D3D-4505-8323-6D5F16A33D3D}" type="presParOf" srcId="{0583A59A-543B-4063-B6C5-52FCB56C00D2}" destId="{340EE449-B16B-490B-9649-F9ED77B1CA5D}" srcOrd="2" destOrd="0" presId="urn:microsoft.com/office/officeart/2005/8/layout/hList7"/>
    <dgm:cxn modelId="{A518CF95-B4DA-4E90-AEF6-23B544488D5F}" type="presParOf" srcId="{0583A59A-543B-4063-B6C5-52FCB56C00D2}" destId="{EF204CB0-1C2A-4460-AC76-65380FCCE26D}" srcOrd="3" destOrd="0" presId="urn:microsoft.com/office/officeart/2005/8/layout/hList7"/>
    <dgm:cxn modelId="{374D8380-A68D-4CCA-A09E-C2EDEAE7F2B2}" type="presParOf" srcId="{415AC662-6E19-4B6C-AC5D-CC41A645F065}" destId="{CA78981F-3358-4C05-8826-5C0182F19DD5}" srcOrd="7" destOrd="0" presId="urn:microsoft.com/office/officeart/2005/8/layout/hList7"/>
    <dgm:cxn modelId="{25598630-DE41-45E8-AD47-8DA95CE95644}" type="presParOf" srcId="{415AC662-6E19-4B6C-AC5D-CC41A645F065}" destId="{27509948-3EDD-4D0A-8796-1F284F1F00BA}" srcOrd="8" destOrd="0" presId="urn:microsoft.com/office/officeart/2005/8/layout/hList7"/>
    <dgm:cxn modelId="{EEA47ABD-F7B3-4787-93A1-11CBE7028F55}" type="presParOf" srcId="{27509948-3EDD-4D0A-8796-1F284F1F00BA}" destId="{61BC99B2-9039-4B15-A6E4-34B3396A063E}" srcOrd="0" destOrd="0" presId="urn:microsoft.com/office/officeart/2005/8/layout/hList7"/>
    <dgm:cxn modelId="{0F293040-8AFC-46BF-BDDC-01AF68FE8510}" type="presParOf" srcId="{27509948-3EDD-4D0A-8796-1F284F1F00BA}" destId="{6E054363-FB4F-466F-83B6-CCBCAF54BB54}" srcOrd="1" destOrd="0" presId="urn:microsoft.com/office/officeart/2005/8/layout/hList7"/>
    <dgm:cxn modelId="{BB2F1132-1AAE-4E0C-8776-C5FE7814BE32}" type="presParOf" srcId="{27509948-3EDD-4D0A-8796-1F284F1F00BA}" destId="{460565BA-FEA5-48C7-A684-F89FED63C5BD}" srcOrd="2" destOrd="0" presId="urn:microsoft.com/office/officeart/2005/8/layout/hList7"/>
    <dgm:cxn modelId="{F9C149F4-3E0A-434E-BA18-F3F397D430B9}" type="presParOf" srcId="{27509948-3EDD-4D0A-8796-1F284F1F00BA}" destId="{C87E4BD4-5307-4077-92A0-1B373949DA64}" srcOrd="3" destOrd="0" presId="urn:microsoft.com/office/officeart/2005/8/layout/hList7"/>
    <dgm:cxn modelId="{CFD20001-89FE-4040-9841-856D5EE7363F}" type="presParOf" srcId="{415AC662-6E19-4B6C-AC5D-CC41A645F065}" destId="{19A657D4-516C-4BD4-BF50-6837FF4E4A5A}" srcOrd="9" destOrd="0" presId="urn:microsoft.com/office/officeart/2005/8/layout/hList7"/>
    <dgm:cxn modelId="{3F2F20E5-5AEB-47C5-AEF1-AB9F17CE8248}" type="presParOf" srcId="{415AC662-6E19-4B6C-AC5D-CC41A645F065}" destId="{969DD4F1-EA65-417D-976F-80C4A812B393}" srcOrd="10" destOrd="0" presId="urn:microsoft.com/office/officeart/2005/8/layout/hList7"/>
    <dgm:cxn modelId="{5880BD1D-D1ED-420A-B083-CD3D83C9EEC3}" type="presParOf" srcId="{969DD4F1-EA65-417D-976F-80C4A812B393}" destId="{DC36E8FB-88D2-4230-9449-C1FE05755616}" srcOrd="0" destOrd="0" presId="urn:microsoft.com/office/officeart/2005/8/layout/hList7"/>
    <dgm:cxn modelId="{A877872A-AF05-426D-92C1-613D6CA279B9}" type="presParOf" srcId="{969DD4F1-EA65-417D-976F-80C4A812B393}" destId="{A3E9E531-5CA7-4043-80C0-5C504AE19FEF}" srcOrd="1" destOrd="0" presId="urn:microsoft.com/office/officeart/2005/8/layout/hList7"/>
    <dgm:cxn modelId="{1FD5F52D-C10C-437E-BF5C-44B5D5DD5155}" type="presParOf" srcId="{969DD4F1-EA65-417D-976F-80C4A812B393}" destId="{33E62319-8D4B-48C5-95F2-6F88B7482CCF}" srcOrd="2" destOrd="0" presId="urn:microsoft.com/office/officeart/2005/8/layout/hList7"/>
    <dgm:cxn modelId="{A5A58B2D-EC45-4DA3-9074-84270466C78C}" type="presParOf" srcId="{969DD4F1-EA65-417D-976F-80C4A812B393}" destId="{1581A874-3F52-4F47-B9DD-52D3097F84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67DDC1-6250-4555-BAB2-22E0DE2CF8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5A91F-7B3B-46AF-88AE-79F018D16FCC}">
      <dgm:prSet/>
      <dgm:spPr/>
      <dgm:t>
        <a:bodyPr/>
        <a:lstStyle/>
        <a:p>
          <a:r>
            <a:rPr lang="ru-RU" dirty="0"/>
            <a:t>Акумулятори літій</a:t>
          </a:r>
          <a:r>
            <a:rPr lang="en-GB" dirty="0"/>
            <a:t>-</a:t>
          </a:r>
          <a:r>
            <a:rPr lang="ru-RU" dirty="0"/>
            <a:t>полімерний 3.7В 10000мАг</a:t>
          </a:r>
        </a:p>
        <a:p>
          <a:r>
            <a:rPr lang="ru-RU" dirty="0"/>
            <a:t>(х6 720 грн)</a:t>
          </a:r>
          <a:endParaRPr lang="en-US" dirty="0"/>
        </a:p>
      </dgm:t>
    </dgm:pt>
    <dgm:pt modelId="{582143AA-D135-4257-9EDB-7A74ACB16640}" type="parTrans" cxnId="{E48A13A6-3337-4845-B49D-121C1C10D0B6}">
      <dgm:prSet/>
      <dgm:spPr/>
      <dgm:t>
        <a:bodyPr/>
        <a:lstStyle/>
        <a:p>
          <a:endParaRPr lang="en-US"/>
        </a:p>
      </dgm:t>
    </dgm:pt>
    <dgm:pt modelId="{FB8EBEA1-DF92-4F19-B489-DD57CEE40846}" type="sibTrans" cxnId="{E48A13A6-3337-4845-B49D-121C1C10D0B6}">
      <dgm:prSet/>
      <dgm:spPr/>
      <dgm:t>
        <a:bodyPr/>
        <a:lstStyle/>
        <a:p>
          <a:endParaRPr lang="en-US"/>
        </a:p>
      </dgm:t>
    </dgm:pt>
    <dgm:pt modelId="{1AFF9287-1E59-4A9B-BAA8-3704B6B1E9C2}">
      <dgm:prSet/>
      <dgm:spPr/>
      <dgm:t>
        <a:bodyPr/>
        <a:lstStyle/>
        <a:p>
          <a:r>
            <a:rPr lang="ru-RU" dirty="0"/>
            <a:t>Контролер польоту</a:t>
          </a:r>
          <a:r>
            <a:rPr lang="en-GB" dirty="0"/>
            <a:t> </a:t>
          </a:r>
          <a:r>
            <a:rPr lang="ru-RU" dirty="0"/>
            <a:t>(маємо св</a:t>
          </a:r>
          <a:r>
            <a:rPr lang="en-GB" dirty="0" err="1"/>
            <a:t>i</a:t>
          </a:r>
          <a:r>
            <a:rPr lang="ru-RU" dirty="0"/>
            <a:t>й) </a:t>
          </a:r>
          <a:endParaRPr lang="en-US" dirty="0"/>
        </a:p>
      </dgm:t>
    </dgm:pt>
    <dgm:pt modelId="{CA941F2D-24DA-4CD6-8294-6FD561B541E8}" type="parTrans" cxnId="{86E01330-F0CA-4AAE-8F25-9616C913CB64}">
      <dgm:prSet/>
      <dgm:spPr/>
      <dgm:t>
        <a:bodyPr/>
        <a:lstStyle/>
        <a:p>
          <a:endParaRPr lang="en-US"/>
        </a:p>
      </dgm:t>
    </dgm:pt>
    <dgm:pt modelId="{D249AE20-045C-4F0B-BFD4-5DF9BD30473E}" type="sibTrans" cxnId="{86E01330-F0CA-4AAE-8F25-9616C913CB64}">
      <dgm:prSet/>
      <dgm:spPr/>
      <dgm:t>
        <a:bodyPr/>
        <a:lstStyle/>
        <a:p>
          <a:endParaRPr lang="en-US"/>
        </a:p>
      </dgm:t>
    </dgm:pt>
    <dgm:pt modelId="{1C8E815D-FAFF-4B08-91C2-C6F85554835D}">
      <dgm:prSet/>
      <dgm:spPr/>
      <dgm:t>
        <a:bodyPr/>
        <a:lstStyle/>
        <a:p>
          <a:r>
            <a:rPr lang="ru-RU" dirty="0"/>
            <a:t>Сервоприв</a:t>
          </a:r>
          <a:r>
            <a:rPr lang="en-GB" dirty="0" err="1"/>
            <a:t>i</a:t>
          </a:r>
          <a:r>
            <a:rPr lang="ru-RU" dirty="0"/>
            <a:t>д</a:t>
          </a:r>
          <a:r>
            <a:rPr lang="en-GB" dirty="0"/>
            <a:t> </a:t>
          </a:r>
          <a:r>
            <a:rPr lang="en-GB" b="0" i="0" dirty="0"/>
            <a:t> DSS-M15S 270</a:t>
          </a:r>
          <a:r>
            <a:rPr lang="ru-RU" b="0" i="0" dirty="0"/>
            <a:t> (х3 720 грн)</a:t>
          </a:r>
          <a:endParaRPr lang="en-US" dirty="0"/>
        </a:p>
      </dgm:t>
    </dgm:pt>
    <dgm:pt modelId="{327E982C-1BC4-4FBF-BD35-B747CA3D8B17}" type="parTrans" cxnId="{409894FE-11E9-4882-ADAF-77A8F0766574}">
      <dgm:prSet/>
      <dgm:spPr/>
      <dgm:t>
        <a:bodyPr/>
        <a:lstStyle/>
        <a:p>
          <a:endParaRPr lang="en-US"/>
        </a:p>
      </dgm:t>
    </dgm:pt>
    <dgm:pt modelId="{75AE38E2-262C-4B14-86B5-4319A94ED45C}" type="sibTrans" cxnId="{409894FE-11E9-4882-ADAF-77A8F0766574}">
      <dgm:prSet/>
      <dgm:spPr/>
      <dgm:t>
        <a:bodyPr/>
        <a:lstStyle/>
        <a:p>
          <a:endParaRPr lang="en-US"/>
        </a:p>
      </dgm:t>
    </dgm:pt>
    <dgm:pt modelId="{ABBFAA8F-0EDD-4A1B-AA31-AC34766A9A33}" type="pres">
      <dgm:prSet presAssocID="{5B67DDC1-6250-4555-BAB2-22E0DE2CF8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FD57-EC7B-42AF-886C-D2E44A85099B}" type="pres">
      <dgm:prSet presAssocID="{C4D5A91F-7B3B-46AF-88AE-79F018D16FC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1995B-E652-4535-98C0-4F363C579572}" type="pres">
      <dgm:prSet presAssocID="{FB8EBEA1-DF92-4F19-B489-DD57CEE40846}" presName="spacer" presStyleCnt="0"/>
      <dgm:spPr/>
    </dgm:pt>
    <dgm:pt modelId="{C6CE4723-AABF-4634-AFA3-1BA019EDDAB3}" type="pres">
      <dgm:prSet presAssocID="{1AFF9287-1E59-4A9B-BAA8-3704B6B1E9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A13F4-8DAC-4FAC-A3D3-1B0F131E70F2}" type="pres">
      <dgm:prSet presAssocID="{D249AE20-045C-4F0B-BFD4-5DF9BD30473E}" presName="spacer" presStyleCnt="0"/>
      <dgm:spPr/>
    </dgm:pt>
    <dgm:pt modelId="{EA2543BC-9EB6-4416-992D-EFDBF85A3AC6}" type="pres">
      <dgm:prSet presAssocID="{1C8E815D-FAFF-4B08-91C2-C6F85554835D}" presName="parentText" presStyleLbl="node1" presStyleIdx="2" presStyleCnt="3" custLinFactNeighborX="14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8DAC5-BA4D-43D1-8C44-FB2C594F1DF6}" type="presOf" srcId="{C4D5A91F-7B3B-46AF-88AE-79F018D16FCC}" destId="{2A91FD57-EC7B-42AF-886C-D2E44A85099B}" srcOrd="0" destOrd="0" presId="urn:microsoft.com/office/officeart/2005/8/layout/vList2"/>
    <dgm:cxn modelId="{4C034FE1-ECC9-493A-99BD-658293B82084}" type="presOf" srcId="{5B67DDC1-6250-4555-BAB2-22E0DE2CF8F9}" destId="{ABBFAA8F-0EDD-4A1B-AA31-AC34766A9A33}" srcOrd="0" destOrd="0" presId="urn:microsoft.com/office/officeart/2005/8/layout/vList2"/>
    <dgm:cxn modelId="{409894FE-11E9-4882-ADAF-77A8F0766574}" srcId="{5B67DDC1-6250-4555-BAB2-22E0DE2CF8F9}" destId="{1C8E815D-FAFF-4B08-91C2-C6F85554835D}" srcOrd="2" destOrd="0" parTransId="{327E982C-1BC4-4FBF-BD35-B747CA3D8B17}" sibTransId="{75AE38E2-262C-4B14-86B5-4319A94ED45C}"/>
    <dgm:cxn modelId="{E48A13A6-3337-4845-B49D-121C1C10D0B6}" srcId="{5B67DDC1-6250-4555-BAB2-22E0DE2CF8F9}" destId="{C4D5A91F-7B3B-46AF-88AE-79F018D16FCC}" srcOrd="0" destOrd="0" parTransId="{582143AA-D135-4257-9EDB-7A74ACB16640}" sibTransId="{FB8EBEA1-DF92-4F19-B489-DD57CEE40846}"/>
    <dgm:cxn modelId="{C32544AB-EC88-4853-9F39-2F350FF6D953}" type="presOf" srcId="{1C8E815D-FAFF-4B08-91C2-C6F85554835D}" destId="{EA2543BC-9EB6-4416-992D-EFDBF85A3AC6}" srcOrd="0" destOrd="0" presId="urn:microsoft.com/office/officeart/2005/8/layout/vList2"/>
    <dgm:cxn modelId="{1E0A0EC1-4F16-45E0-9100-1E83CBC3778C}" type="presOf" srcId="{1AFF9287-1E59-4A9B-BAA8-3704B6B1E9C2}" destId="{C6CE4723-AABF-4634-AFA3-1BA019EDDAB3}" srcOrd="0" destOrd="0" presId="urn:microsoft.com/office/officeart/2005/8/layout/vList2"/>
    <dgm:cxn modelId="{86E01330-F0CA-4AAE-8F25-9616C913CB64}" srcId="{5B67DDC1-6250-4555-BAB2-22E0DE2CF8F9}" destId="{1AFF9287-1E59-4A9B-BAA8-3704B6B1E9C2}" srcOrd="1" destOrd="0" parTransId="{CA941F2D-24DA-4CD6-8294-6FD561B541E8}" sibTransId="{D249AE20-045C-4F0B-BFD4-5DF9BD30473E}"/>
    <dgm:cxn modelId="{6B36CCBC-FF4D-4F91-BD16-3F26EE4554DE}" type="presParOf" srcId="{ABBFAA8F-0EDD-4A1B-AA31-AC34766A9A33}" destId="{2A91FD57-EC7B-42AF-886C-D2E44A85099B}" srcOrd="0" destOrd="0" presId="urn:microsoft.com/office/officeart/2005/8/layout/vList2"/>
    <dgm:cxn modelId="{0CF6A0E7-39AF-4E14-AEB0-97EF67E02F20}" type="presParOf" srcId="{ABBFAA8F-0EDD-4A1B-AA31-AC34766A9A33}" destId="{24E1995B-E652-4535-98C0-4F363C579572}" srcOrd="1" destOrd="0" presId="urn:microsoft.com/office/officeart/2005/8/layout/vList2"/>
    <dgm:cxn modelId="{80C1D5A9-487A-4439-AD9E-9CF9DFA17088}" type="presParOf" srcId="{ABBFAA8F-0EDD-4A1B-AA31-AC34766A9A33}" destId="{C6CE4723-AABF-4634-AFA3-1BA019EDDAB3}" srcOrd="2" destOrd="0" presId="urn:microsoft.com/office/officeart/2005/8/layout/vList2"/>
    <dgm:cxn modelId="{7AE18E15-AF89-4795-A802-833D18E9A5ED}" type="presParOf" srcId="{ABBFAA8F-0EDD-4A1B-AA31-AC34766A9A33}" destId="{C00A13F4-8DAC-4FAC-A3D3-1B0F131E70F2}" srcOrd="3" destOrd="0" presId="urn:microsoft.com/office/officeart/2005/8/layout/vList2"/>
    <dgm:cxn modelId="{003F34AD-324E-4C6A-AE76-69322000D0DD}" type="presParOf" srcId="{ABBFAA8F-0EDD-4A1B-AA31-AC34766A9A33}" destId="{EA2543BC-9EB6-4416-992D-EFDBF85A3A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93D9AB-3DBC-47F8-9822-64F399E02D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30E9C2-9078-4D9F-8402-CEDCD7EBF92B}">
      <dgm:prSet/>
      <dgm:spPr/>
      <dgm:t>
        <a:bodyPr/>
        <a:lstStyle/>
        <a:p>
          <a:r>
            <a:rPr lang="ru-RU" dirty="0"/>
            <a:t>Приймач</a:t>
          </a:r>
          <a:r>
            <a:rPr lang="ru-RU" b="0" i="0" dirty="0"/>
            <a:t> 6-канальн</a:t>
          </a:r>
          <a:r>
            <a:rPr lang="ru-RU" dirty="0"/>
            <a:t>и</a:t>
          </a:r>
          <a:r>
            <a:rPr lang="ru-RU" b="0" i="0" dirty="0"/>
            <a:t>й FlySky FS-IA6B з телеметр</a:t>
          </a:r>
          <a:r>
            <a:rPr lang="en-GB" b="0" i="0" dirty="0" err="1"/>
            <a:t>i</a:t>
          </a:r>
          <a:r>
            <a:rPr lang="ru-RU" b="0" i="0" dirty="0"/>
            <a:t>ей (500 грн)</a:t>
          </a:r>
          <a:endParaRPr lang="ru-RU" dirty="0"/>
        </a:p>
      </dgm:t>
    </dgm:pt>
    <dgm:pt modelId="{9B0358F9-182B-46E9-ACC8-A5FE5BB69966}" type="parTrans" cxnId="{211C45BA-5F7D-4320-B43A-82C62FD57CCF}">
      <dgm:prSet/>
      <dgm:spPr/>
      <dgm:t>
        <a:bodyPr/>
        <a:lstStyle/>
        <a:p>
          <a:endParaRPr lang="ru-RU"/>
        </a:p>
      </dgm:t>
    </dgm:pt>
    <dgm:pt modelId="{8A14569A-7B19-4F37-A666-802229CF363D}" type="sibTrans" cxnId="{211C45BA-5F7D-4320-B43A-82C62FD57CCF}">
      <dgm:prSet/>
      <dgm:spPr/>
      <dgm:t>
        <a:bodyPr/>
        <a:lstStyle/>
        <a:p>
          <a:endParaRPr lang="ru-RU"/>
        </a:p>
      </dgm:t>
    </dgm:pt>
    <dgm:pt modelId="{81B3AB49-1152-40D5-B331-515343E2742F}">
      <dgm:prSet/>
      <dgm:spPr/>
      <dgm:t>
        <a:bodyPr/>
        <a:lstStyle/>
        <a:p>
          <a:r>
            <a:rPr lang="ru-RU" b="0" i="0" dirty="0"/>
            <a:t>Відеопередавач TS832 потужністю 600 мВт для 48 каналів 5.8G (900 грн)</a:t>
          </a:r>
          <a:endParaRPr lang="ru-RU" dirty="0"/>
        </a:p>
      </dgm:t>
    </dgm:pt>
    <dgm:pt modelId="{DB6B3749-F9A8-4D0A-89BE-8FB02F671BD0}" type="parTrans" cxnId="{97E32800-D7C5-4C77-B774-E1C8B6A0286D}">
      <dgm:prSet/>
      <dgm:spPr/>
      <dgm:t>
        <a:bodyPr/>
        <a:lstStyle/>
        <a:p>
          <a:endParaRPr lang="ru-RU"/>
        </a:p>
      </dgm:t>
    </dgm:pt>
    <dgm:pt modelId="{42BCC7F4-79A9-4F88-B668-0D6F5724EED8}" type="sibTrans" cxnId="{97E32800-D7C5-4C77-B774-E1C8B6A0286D}">
      <dgm:prSet/>
      <dgm:spPr/>
      <dgm:t>
        <a:bodyPr/>
        <a:lstStyle/>
        <a:p>
          <a:endParaRPr lang="ru-RU"/>
        </a:p>
      </dgm:t>
    </dgm:pt>
    <dgm:pt modelId="{08571B3F-5520-499D-96BA-2B21A342EB32}">
      <dgm:prSet/>
      <dgm:spPr/>
      <dgm:t>
        <a:bodyPr/>
        <a:lstStyle/>
        <a:p>
          <a:r>
            <a:rPr lang="ru-RU" dirty="0"/>
            <a:t>Корпус Дрону (</a:t>
          </a:r>
          <a:r>
            <a:rPr lang="en-GB" dirty="0"/>
            <a:t>min 500 </a:t>
          </a:r>
          <a:r>
            <a:rPr lang="ru-RU" dirty="0"/>
            <a:t>грн - </a:t>
          </a:r>
          <a:r>
            <a:rPr lang="en-GB" dirty="0"/>
            <a:t>max 150$)</a:t>
          </a:r>
          <a:endParaRPr lang="ru-RU" dirty="0"/>
        </a:p>
      </dgm:t>
    </dgm:pt>
    <dgm:pt modelId="{E74607AB-9042-44D2-B7AA-64F5AE33E5FF}" type="parTrans" cxnId="{32DB610C-032F-4034-AB40-E121D58E70A0}">
      <dgm:prSet/>
      <dgm:spPr/>
      <dgm:t>
        <a:bodyPr/>
        <a:lstStyle/>
        <a:p>
          <a:endParaRPr lang="ru-RU"/>
        </a:p>
      </dgm:t>
    </dgm:pt>
    <dgm:pt modelId="{6C9BC6AE-DF01-4C42-A0A6-6C13B88A0BE8}" type="sibTrans" cxnId="{32DB610C-032F-4034-AB40-E121D58E70A0}">
      <dgm:prSet/>
      <dgm:spPr/>
      <dgm:t>
        <a:bodyPr/>
        <a:lstStyle/>
        <a:p>
          <a:endParaRPr lang="ru-RU"/>
        </a:p>
      </dgm:t>
    </dgm:pt>
    <dgm:pt modelId="{392464BE-2855-4930-844F-513D1D0825D1}">
      <dgm:prSet/>
      <dgm:spPr/>
      <dgm:t>
        <a:bodyPr/>
        <a:lstStyle/>
        <a:p>
          <a:r>
            <a:rPr lang="ru-RU" b="0" i="0"/>
            <a:t>Пульт квадрокоптера </a:t>
          </a:r>
          <a:r>
            <a:rPr lang="en-GB" b="0" i="0"/>
            <a:t>FlySky FS-i6 2.4 </a:t>
          </a:r>
          <a:r>
            <a:rPr lang="ru-RU" b="0" i="0"/>
            <a:t>ГГц 6-канальний з ресивером </a:t>
          </a:r>
          <a:r>
            <a:rPr lang="en-GB" b="0" i="0"/>
            <a:t>IA6 (1650 </a:t>
          </a:r>
          <a:r>
            <a:rPr lang="ru-RU" b="0" i="0"/>
            <a:t>грн)</a:t>
          </a:r>
          <a:endParaRPr lang="ru-RU"/>
        </a:p>
      </dgm:t>
    </dgm:pt>
    <dgm:pt modelId="{D1B31C22-06FE-4D3A-974E-77FE774CD9B1}" type="parTrans" cxnId="{FE78B202-5910-4117-90ED-4F7220D08E24}">
      <dgm:prSet/>
      <dgm:spPr/>
      <dgm:t>
        <a:bodyPr/>
        <a:lstStyle/>
        <a:p>
          <a:endParaRPr lang="ru-RU"/>
        </a:p>
      </dgm:t>
    </dgm:pt>
    <dgm:pt modelId="{763EC55D-9CA2-47AB-9DE8-335A324D9275}" type="sibTrans" cxnId="{FE78B202-5910-4117-90ED-4F7220D08E24}">
      <dgm:prSet/>
      <dgm:spPr/>
      <dgm:t>
        <a:bodyPr/>
        <a:lstStyle/>
        <a:p>
          <a:endParaRPr lang="ru-RU"/>
        </a:p>
      </dgm:t>
    </dgm:pt>
    <dgm:pt modelId="{765C2E2A-8C20-4C6E-AAFD-B6C1B7062D4E}" type="pres">
      <dgm:prSet presAssocID="{F993D9AB-3DBC-47F8-9822-64F399E02D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05CF20-C402-4540-B88C-F5E6A62B14A1}" type="pres">
      <dgm:prSet presAssocID="{BC30E9C2-9078-4D9F-8402-CEDCD7EBF92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CF08-AFE2-40DA-A00F-5801BDBA3328}" type="pres">
      <dgm:prSet presAssocID="{8A14569A-7B19-4F37-A666-802229CF363D}" presName="spacer" presStyleCnt="0"/>
      <dgm:spPr/>
    </dgm:pt>
    <dgm:pt modelId="{A43EAAED-3E9D-47F6-AFFF-2AC81D6BDC1C}" type="pres">
      <dgm:prSet presAssocID="{81B3AB49-1152-40D5-B331-515343E274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E575D-FEBC-4E9B-9CCB-6C11ADE1B52A}" type="pres">
      <dgm:prSet presAssocID="{42BCC7F4-79A9-4F88-B668-0D6F5724EED8}" presName="spacer" presStyleCnt="0"/>
      <dgm:spPr/>
    </dgm:pt>
    <dgm:pt modelId="{E3121B60-733D-41F1-9D06-616E79D0873B}" type="pres">
      <dgm:prSet presAssocID="{08571B3F-5520-499D-96BA-2B21A342EB3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D03FB-EC59-427C-A45F-AF01ACE11BC3}" type="pres">
      <dgm:prSet presAssocID="{6C9BC6AE-DF01-4C42-A0A6-6C13B88A0BE8}" presName="spacer" presStyleCnt="0"/>
      <dgm:spPr/>
    </dgm:pt>
    <dgm:pt modelId="{10011AFC-DCCB-4DEC-BD85-BE5A950E138A}" type="pres">
      <dgm:prSet presAssocID="{392464BE-2855-4930-844F-513D1D0825D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0D4920-F7F9-4599-8ABD-8FA8CAE3B0F2}" type="presOf" srcId="{08571B3F-5520-499D-96BA-2B21A342EB32}" destId="{E3121B60-733D-41F1-9D06-616E79D0873B}" srcOrd="0" destOrd="0" presId="urn:microsoft.com/office/officeart/2005/8/layout/vList2"/>
    <dgm:cxn modelId="{417C9C7F-2E5F-4CCD-A133-5238B445C262}" type="presOf" srcId="{F993D9AB-3DBC-47F8-9822-64F399E02DCD}" destId="{765C2E2A-8C20-4C6E-AAFD-B6C1B7062D4E}" srcOrd="0" destOrd="0" presId="urn:microsoft.com/office/officeart/2005/8/layout/vList2"/>
    <dgm:cxn modelId="{97E32800-D7C5-4C77-B774-E1C8B6A0286D}" srcId="{F993D9AB-3DBC-47F8-9822-64F399E02DCD}" destId="{81B3AB49-1152-40D5-B331-515343E2742F}" srcOrd="1" destOrd="0" parTransId="{DB6B3749-F9A8-4D0A-89BE-8FB02F671BD0}" sibTransId="{42BCC7F4-79A9-4F88-B668-0D6F5724EED8}"/>
    <dgm:cxn modelId="{951BFB3C-D0B0-4805-8F61-F1AC9BEE2598}" type="presOf" srcId="{BC30E9C2-9078-4D9F-8402-CEDCD7EBF92B}" destId="{A405CF20-C402-4540-B88C-F5E6A62B14A1}" srcOrd="0" destOrd="0" presId="urn:microsoft.com/office/officeart/2005/8/layout/vList2"/>
    <dgm:cxn modelId="{211C45BA-5F7D-4320-B43A-82C62FD57CCF}" srcId="{F993D9AB-3DBC-47F8-9822-64F399E02DCD}" destId="{BC30E9C2-9078-4D9F-8402-CEDCD7EBF92B}" srcOrd="0" destOrd="0" parTransId="{9B0358F9-182B-46E9-ACC8-A5FE5BB69966}" sibTransId="{8A14569A-7B19-4F37-A666-802229CF363D}"/>
    <dgm:cxn modelId="{FE78B202-5910-4117-90ED-4F7220D08E24}" srcId="{F993D9AB-3DBC-47F8-9822-64F399E02DCD}" destId="{392464BE-2855-4930-844F-513D1D0825D1}" srcOrd="3" destOrd="0" parTransId="{D1B31C22-06FE-4D3A-974E-77FE774CD9B1}" sibTransId="{763EC55D-9CA2-47AB-9DE8-335A324D9275}"/>
    <dgm:cxn modelId="{ED2DEA16-1AC0-4BD5-A822-88A99BEC66A3}" type="presOf" srcId="{392464BE-2855-4930-844F-513D1D0825D1}" destId="{10011AFC-DCCB-4DEC-BD85-BE5A950E138A}" srcOrd="0" destOrd="0" presId="urn:microsoft.com/office/officeart/2005/8/layout/vList2"/>
    <dgm:cxn modelId="{6FCC15E8-C2D4-4286-9552-9109A51AA0D9}" type="presOf" srcId="{81B3AB49-1152-40D5-B331-515343E2742F}" destId="{A43EAAED-3E9D-47F6-AFFF-2AC81D6BDC1C}" srcOrd="0" destOrd="0" presId="urn:microsoft.com/office/officeart/2005/8/layout/vList2"/>
    <dgm:cxn modelId="{32DB610C-032F-4034-AB40-E121D58E70A0}" srcId="{F993D9AB-3DBC-47F8-9822-64F399E02DCD}" destId="{08571B3F-5520-499D-96BA-2B21A342EB32}" srcOrd="2" destOrd="0" parTransId="{E74607AB-9042-44D2-B7AA-64F5AE33E5FF}" sibTransId="{6C9BC6AE-DF01-4C42-A0A6-6C13B88A0BE8}"/>
    <dgm:cxn modelId="{7AD56FE9-F6F4-45A3-8F2A-CE1B2CFCC1C9}" type="presParOf" srcId="{765C2E2A-8C20-4C6E-AAFD-B6C1B7062D4E}" destId="{A405CF20-C402-4540-B88C-F5E6A62B14A1}" srcOrd="0" destOrd="0" presId="urn:microsoft.com/office/officeart/2005/8/layout/vList2"/>
    <dgm:cxn modelId="{11F2BB93-8B95-4906-BB4E-C599CDA09FFC}" type="presParOf" srcId="{765C2E2A-8C20-4C6E-AAFD-B6C1B7062D4E}" destId="{526DCF08-AFE2-40DA-A00F-5801BDBA3328}" srcOrd="1" destOrd="0" presId="urn:microsoft.com/office/officeart/2005/8/layout/vList2"/>
    <dgm:cxn modelId="{8174A84B-1B0F-4370-B95F-51FEC1E4912F}" type="presParOf" srcId="{765C2E2A-8C20-4C6E-AAFD-B6C1B7062D4E}" destId="{A43EAAED-3E9D-47F6-AFFF-2AC81D6BDC1C}" srcOrd="2" destOrd="0" presId="urn:microsoft.com/office/officeart/2005/8/layout/vList2"/>
    <dgm:cxn modelId="{3A0C2389-17B6-40A3-A645-E7A81B420213}" type="presParOf" srcId="{765C2E2A-8C20-4C6E-AAFD-B6C1B7062D4E}" destId="{ADAE575D-FEBC-4E9B-9CCB-6C11ADE1B52A}" srcOrd="3" destOrd="0" presId="urn:microsoft.com/office/officeart/2005/8/layout/vList2"/>
    <dgm:cxn modelId="{33544D54-2F60-47CE-A24F-0CE638DDE9AB}" type="presParOf" srcId="{765C2E2A-8C20-4C6E-AAFD-B6C1B7062D4E}" destId="{E3121B60-733D-41F1-9D06-616E79D0873B}" srcOrd="4" destOrd="0" presId="urn:microsoft.com/office/officeart/2005/8/layout/vList2"/>
    <dgm:cxn modelId="{7E67CD2A-DE26-4F84-BD5F-FD61F0D9BD60}" type="presParOf" srcId="{765C2E2A-8C20-4C6E-AAFD-B6C1B7062D4E}" destId="{8B6D03FB-EC59-427C-A45F-AF01ACE11BC3}" srcOrd="5" destOrd="0" presId="urn:microsoft.com/office/officeart/2005/8/layout/vList2"/>
    <dgm:cxn modelId="{9CC990AD-0F95-4A58-8498-32C07FDD0DD8}" type="presParOf" srcId="{765C2E2A-8C20-4C6E-AAFD-B6C1B7062D4E}" destId="{10011AFC-DCCB-4DEC-BD85-BE5A950E138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BAAC938-0468-4BDC-890D-B23AF883DD86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01A18F5-C8A1-4EF8-8146-C8CBE3FB6AD4}">
      <dgm:prSet phldrT="[Текст]"/>
      <dgm:spPr/>
      <dgm:t>
        <a:bodyPr/>
        <a:lstStyle/>
        <a:p>
          <a:pPr algn="l"/>
          <a:r>
            <a:rPr lang="uk-UA" dirty="0" smtClean="0">
              <a:solidFill>
                <a:srgbClr val="002060"/>
              </a:solidFill>
            </a:rPr>
            <a:t>Безпосередня участь у будь-якій галузі цифрової економіки за допомогою технологій сучасності наближає нас до технологічних прогресів, а й відповідно до її зростання.</a:t>
          </a:r>
          <a:endParaRPr lang="ru-RU" dirty="0">
            <a:solidFill>
              <a:srgbClr val="002060"/>
            </a:solidFill>
          </a:endParaRPr>
        </a:p>
      </dgm:t>
    </dgm:pt>
    <dgm:pt modelId="{85886716-BFF3-4F53-81A3-13A35D9D6E2A}" type="parTrans" cxnId="{6540B824-A77D-4651-AF4E-810CE55DEBB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8824D91-9E54-4596-B23C-AE7913D75B7B}" type="sibTrans" cxnId="{6540B824-A77D-4651-AF4E-810CE55DEBB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6F21920-13FC-4462-A976-287E4B337159}">
      <dgm:prSet phldrT="[Текст]"/>
      <dgm:spPr/>
      <dgm:t>
        <a:bodyPr/>
        <a:lstStyle/>
        <a:p>
          <a:pPr algn="l"/>
          <a:r>
            <a:rPr lang="uk-UA" dirty="0" smtClean="0">
              <a:solidFill>
                <a:srgbClr val="002060"/>
              </a:solidFill>
            </a:rPr>
            <a:t>Необхідна реалізація форсованого сценарію, за яким Україна до 2030Е стане європейським лідером у галузі інновацій та нових технологій, перетвориться на інтелектуальний </a:t>
          </a:r>
          <a:r>
            <a:rPr lang="uk-UA" dirty="0" err="1" smtClean="0">
              <a:solidFill>
                <a:srgbClr val="002060"/>
              </a:solidFill>
            </a:rPr>
            <a:t>хаб</a:t>
          </a:r>
          <a:r>
            <a:rPr lang="uk-UA" dirty="0" smtClean="0">
              <a:solidFill>
                <a:srgbClr val="002060"/>
              </a:solidFill>
            </a:rPr>
            <a:t>, де буде створено найпривабливіші в регіоні умови для розвитку потенціалу людей</a:t>
          </a:r>
          <a:r>
            <a:rPr lang="ru-RU" dirty="0" smtClean="0">
              <a:solidFill>
                <a:srgbClr val="002060"/>
              </a:solidFill>
            </a:rPr>
            <a:t>.</a:t>
          </a:r>
          <a:endParaRPr lang="ru-RU" dirty="0">
            <a:solidFill>
              <a:srgbClr val="002060"/>
            </a:solidFill>
          </a:endParaRPr>
        </a:p>
      </dgm:t>
    </dgm:pt>
    <dgm:pt modelId="{EB6A2C52-97A1-4F5C-9A1F-EF0FAB089D97}" type="parTrans" cxnId="{C98693A8-A2B7-4999-9B9F-AFFBCF396EB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C78A91C-E058-4FF7-8970-AB42539A4B78}" type="sibTrans" cxnId="{C98693A8-A2B7-4999-9B9F-AFFBCF396EB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CC654C4-48E4-4512-BC5A-909849C6F4AB}">
      <dgm:prSet phldrT="[Текст]"/>
      <dgm:spPr/>
      <dgm:t>
        <a:bodyPr/>
        <a:lstStyle/>
        <a:p>
          <a:pPr algn="l"/>
          <a:r>
            <a:rPr lang="uk-UA" dirty="0" smtClean="0">
              <a:solidFill>
                <a:srgbClr val="002060"/>
              </a:solidFill>
            </a:rPr>
            <a:t>Держава має стати цифровим революціонером та взяти на себе ролі: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err="1" smtClean="0">
              <a:solidFill>
                <a:srgbClr val="002060"/>
              </a:solidFill>
            </a:rPr>
            <a:t>лідер</a:t>
          </a:r>
          <a:r>
            <a:rPr lang="ru-RU" dirty="0" smtClean="0">
              <a:solidFill>
                <a:srgbClr val="002060"/>
              </a:solidFill>
            </a:rPr>
            <a:t> та </a:t>
          </a:r>
          <a:r>
            <a:rPr lang="ru-RU" dirty="0" err="1" smtClean="0">
              <a:solidFill>
                <a:srgbClr val="002060"/>
              </a:solidFill>
            </a:rPr>
            <a:t>експериментатор</a:t>
          </a:r>
          <a:r>
            <a:rPr lang="ru-RU" dirty="0" smtClean="0">
              <a:solidFill>
                <a:srgbClr val="002060"/>
              </a:solidFill>
            </a:rPr>
            <a:t>; регулятор і </a:t>
          </a:r>
          <a:r>
            <a:rPr lang="ru-RU" dirty="0" err="1" smtClean="0">
              <a:solidFill>
                <a:srgbClr val="002060"/>
              </a:solidFill>
            </a:rPr>
            <a:t>захисник</a:t>
          </a:r>
          <a:r>
            <a:rPr lang="ru-RU" dirty="0" smtClean="0">
              <a:solidFill>
                <a:srgbClr val="002060"/>
              </a:solidFill>
            </a:rPr>
            <a:t>; популяризатор.</a:t>
          </a:r>
          <a:endParaRPr lang="ru-RU" dirty="0">
            <a:solidFill>
              <a:srgbClr val="002060"/>
            </a:solidFill>
          </a:endParaRPr>
        </a:p>
      </dgm:t>
    </dgm:pt>
    <dgm:pt modelId="{0FD50735-E31E-423D-8345-36A218FCD2F2}" type="parTrans" cxnId="{271274E7-7A12-4317-8ECB-2AB58DD5E35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34DE513-F4DE-410B-9E51-115A0FDCD364}" type="sibTrans" cxnId="{271274E7-7A12-4317-8ECB-2AB58DD5E35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C6406C6-0D86-4A11-9C20-445CFC60D0AD}">
      <dgm:prSet phldrT="[Текст]"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</a:rPr>
            <a:t>Держава повинна стати </a:t>
          </a:r>
          <a:r>
            <a:rPr lang="ru-RU" dirty="0" err="1" smtClean="0">
              <a:solidFill>
                <a:srgbClr val="002060"/>
              </a:solidFill>
            </a:rPr>
            <a:t>замовником</a:t>
          </a:r>
          <a:r>
            <a:rPr lang="ru-RU" dirty="0" smtClean="0">
              <a:solidFill>
                <a:srgbClr val="002060"/>
              </a:solidFill>
            </a:rPr>
            <a:t> і першим </a:t>
          </a:r>
          <a:r>
            <a:rPr lang="ru-RU" dirty="0" err="1" smtClean="0">
              <a:solidFill>
                <a:srgbClr val="002060"/>
              </a:solidFill>
            </a:rPr>
            <a:t>покупцем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err="1" smtClean="0">
              <a:solidFill>
                <a:srgbClr val="002060"/>
              </a:solidFill>
            </a:rPr>
            <a:t>інновацій</a:t>
          </a:r>
          <a:r>
            <a:rPr lang="ru-RU" dirty="0" smtClean="0">
              <a:solidFill>
                <a:srgbClr val="002060"/>
              </a:solidFill>
            </a:rPr>
            <a:t> та </a:t>
          </a:r>
          <a:r>
            <a:rPr lang="ru-RU" dirty="0" err="1" smtClean="0">
              <a:solidFill>
                <a:srgbClr val="002060"/>
              </a:solidFill>
            </a:rPr>
            <a:t>цифрових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err="1" smtClean="0">
              <a:solidFill>
                <a:srgbClr val="002060"/>
              </a:solidFill>
            </a:rPr>
            <a:t>сервісів</a:t>
          </a:r>
          <a:r>
            <a:rPr lang="ru-RU" dirty="0" smtClean="0">
              <a:solidFill>
                <a:srgbClr val="002060"/>
              </a:solidFill>
            </a:rPr>
            <a:t>, </a:t>
          </a:r>
          <a:r>
            <a:rPr lang="ru-RU" dirty="0" err="1" smtClean="0">
              <a:solidFill>
                <a:srgbClr val="002060"/>
              </a:solidFill>
            </a:rPr>
            <a:t>що</a:t>
          </a:r>
          <a:r>
            <a:rPr lang="ru-RU" dirty="0" smtClean="0">
              <a:solidFill>
                <a:srgbClr val="002060"/>
              </a:solidFill>
            </a:rPr>
            <a:t> буде </a:t>
          </a:r>
          <a:r>
            <a:rPr lang="ru-RU" dirty="0" err="1" smtClean="0">
              <a:solidFill>
                <a:srgbClr val="002060"/>
              </a:solidFill>
            </a:rPr>
            <a:t>поштовхом</a:t>
          </a:r>
          <a:r>
            <a:rPr lang="ru-RU" dirty="0" smtClean="0">
              <a:solidFill>
                <a:srgbClr val="002060"/>
              </a:solidFill>
            </a:rPr>
            <a:t> для </a:t>
          </a:r>
          <a:r>
            <a:rPr lang="ru-RU" dirty="0" err="1" smtClean="0">
              <a:solidFill>
                <a:srgbClr val="002060"/>
              </a:solidFill>
            </a:rPr>
            <a:t>утворення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err="1" smtClean="0">
              <a:solidFill>
                <a:srgbClr val="002060"/>
              </a:solidFill>
            </a:rPr>
            <a:t>нових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err="1" smtClean="0">
              <a:solidFill>
                <a:srgbClr val="002060"/>
              </a:solidFill>
            </a:rPr>
            <a:t>ринків</a:t>
          </a:r>
          <a:r>
            <a:rPr lang="ru-RU" dirty="0" smtClean="0">
              <a:solidFill>
                <a:srgbClr val="002060"/>
              </a:solidFill>
            </a:rPr>
            <a:t>.</a:t>
          </a:r>
          <a:endParaRPr lang="ru-RU" dirty="0">
            <a:solidFill>
              <a:srgbClr val="002060"/>
            </a:solidFill>
          </a:endParaRPr>
        </a:p>
      </dgm:t>
    </dgm:pt>
    <dgm:pt modelId="{91039F35-D44A-4D87-BDF0-A7D6D9B55A15}" type="parTrans" cxnId="{F988BF49-1A73-4C80-AC22-DAD4AEE0CC0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49839F6-9007-4461-B486-CFE0FFA0123D}" type="sibTrans" cxnId="{F988BF49-1A73-4C80-AC22-DAD4AEE0CC0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E8CC7B9-6C63-4DAC-A3BB-CE30AA7C9AB6}" type="pres">
      <dgm:prSet presAssocID="{9BAAC938-0468-4BDC-890D-B23AF883DD8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920807-1A11-49B1-8C4F-8FA5E8A08F6C}" type="pres">
      <dgm:prSet presAssocID="{4C6406C6-0D86-4A11-9C20-445CFC60D0AD}" presName="boxAndChildren" presStyleCnt="0"/>
      <dgm:spPr/>
    </dgm:pt>
    <dgm:pt modelId="{75735BFD-AFFE-4438-81C7-6AD23E258CA6}" type="pres">
      <dgm:prSet presAssocID="{4C6406C6-0D86-4A11-9C20-445CFC60D0AD}" presName="parentTextBox" presStyleLbl="node1" presStyleIdx="0" presStyleCnt="4"/>
      <dgm:spPr/>
      <dgm:t>
        <a:bodyPr/>
        <a:lstStyle/>
        <a:p>
          <a:endParaRPr lang="ru-RU"/>
        </a:p>
      </dgm:t>
    </dgm:pt>
    <dgm:pt modelId="{97390D73-25A3-48CA-97BC-4D9D617856AF}" type="pres">
      <dgm:prSet presAssocID="{D34DE513-F4DE-410B-9E51-115A0FDCD364}" presName="sp" presStyleCnt="0"/>
      <dgm:spPr/>
    </dgm:pt>
    <dgm:pt modelId="{5A1B30BE-2631-4899-9190-727E00224EA4}" type="pres">
      <dgm:prSet presAssocID="{4CC654C4-48E4-4512-BC5A-909849C6F4AB}" presName="arrowAndChildren" presStyleCnt="0"/>
      <dgm:spPr/>
    </dgm:pt>
    <dgm:pt modelId="{8DF1C53A-BC69-4E6B-A3DC-BF3AFFD2BBA2}" type="pres">
      <dgm:prSet presAssocID="{4CC654C4-48E4-4512-BC5A-909849C6F4AB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3BF1B227-BF9F-4A7B-B35A-DF6A126B62FD}" type="pres">
      <dgm:prSet presAssocID="{3C78A91C-E058-4FF7-8970-AB42539A4B78}" presName="sp" presStyleCnt="0"/>
      <dgm:spPr/>
    </dgm:pt>
    <dgm:pt modelId="{B755A4BF-A1C8-47B3-AFBD-CA30455CB2B5}" type="pres">
      <dgm:prSet presAssocID="{D6F21920-13FC-4462-A976-287E4B337159}" presName="arrowAndChildren" presStyleCnt="0"/>
      <dgm:spPr/>
    </dgm:pt>
    <dgm:pt modelId="{106D9DCB-CABF-4900-8A2C-C4171451934E}" type="pres">
      <dgm:prSet presAssocID="{D6F21920-13FC-4462-A976-287E4B337159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AF1CEEE9-BD72-479B-8B36-E469EF83BC62}" type="pres">
      <dgm:prSet presAssocID="{28824D91-9E54-4596-B23C-AE7913D75B7B}" presName="sp" presStyleCnt="0"/>
      <dgm:spPr/>
    </dgm:pt>
    <dgm:pt modelId="{229EB596-DCDB-4242-A8CF-14A143D82BD7}" type="pres">
      <dgm:prSet presAssocID="{301A18F5-C8A1-4EF8-8146-C8CBE3FB6AD4}" presName="arrowAndChildren" presStyleCnt="0"/>
      <dgm:spPr/>
    </dgm:pt>
    <dgm:pt modelId="{CBB07510-A680-4D9A-BA8D-F562434ABA8C}" type="pres">
      <dgm:prSet presAssocID="{301A18F5-C8A1-4EF8-8146-C8CBE3FB6AD4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B60605F3-F8CF-42F3-9B66-CBB6658C73EE}" type="presOf" srcId="{4C6406C6-0D86-4A11-9C20-445CFC60D0AD}" destId="{75735BFD-AFFE-4438-81C7-6AD23E258CA6}" srcOrd="0" destOrd="0" presId="urn:microsoft.com/office/officeart/2005/8/layout/process4"/>
    <dgm:cxn modelId="{CB8217B1-4D7E-438F-9D32-A2023AAADBC5}" type="presOf" srcId="{301A18F5-C8A1-4EF8-8146-C8CBE3FB6AD4}" destId="{CBB07510-A680-4D9A-BA8D-F562434ABA8C}" srcOrd="0" destOrd="0" presId="urn:microsoft.com/office/officeart/2005/8/layout/process4"/>
    <dgm:cxn modelId="{B427AD7E-879A-495E-8C65-D1CADC9BAD42}" type="presOf" srcId="{4CC654C4-48E4-4512-BC5A-909849C6F4AB}" destId="{8DF1C53A-BC69-4E6B-A3DC-BF3AFFD2BBA2}" srcOrd="0" destOrd="0" presId="urn:microsoft.com/office/officeart/2005/8/layout/process4"/>
    <dgm:cxn modelId="{6540B824-A77D-4651-AF4E-810CE55DEBB7}" srcId="{9BAAC938-0468-4BDC-890D-B23AF883DD86}" destId="{301A18F5-C8A1-4EF8-8146-C8CBE3FB6AD4}" srcOrd="0" destOrd="0" parTransId="{85886716-BFF3-4F53-81A3-13A35D9D6E2A}" sibTransId="{28824D91-9E54-4596-B23C-AE7913D75B7B}"/>
    <dgm:cxn modelId="{271274E7-7A12-4317-8ECB-2AB58DD5E356}" srcId="{9BAAC938-0468-4BDC-890D-B23AF883DD86}" destId="{4CC654C4-48E4-4512-BC5A-909849C6F4AB}" srcOrd="2" destOrd="0" parTransId="{0FD50735-E31E-423D-8345-36A218FCD2F2}" sibTransId="{D34DE513-F4DE-410B-9E51-115A0FDCD364}"/>
    <dgm:cxn modelId="{F988BF49-1A73-4C80-AC22-DAD4AEE0CC02}" srcId="{9BAAC938-0468-4BDC-890D-B23AF883DD86}" destId="{4C6406C6-0D86-4A11-9C20-445CFC60D0AD}" srcOrd="3" destOrd="0" parTransId="{91039F35-D44A-4D87-BDF0-A7D6D9B55A15}" sibTransId="{B49839F6-9007-4461-B486-CFE0FFA0123D}"/>
    <dgm:cxn modelId="{2E063072-BB7F-4B73-BF25-D83A95504006}" type="presOf" srcId="{D6F21920-13FC-4462-A976-287E4B337159}" destId="{106D9DCB-CABF-4900-8A2C-C4171451934E}" srcOrd="0" destOrd="0" presId="urn:microsoft.com/office/officeart/2005/8/layout/process4"/>
    <dgm:cxn modelId="{C98693A8-A2B7-4999-9B9F-AFFBCF396EB3}" srcId="{9BAAC938-0468-4BDC-890D-B23AF883DD86}" destId="{D6F21920-13FC-4462-A976-287E4B337159}" srcOrd="1" destOrd="0" parTransId="{EB6A2C52-97A1-4F5C-9A1F-EF0FAB089D97}" sibTransId="{3C78A91C-E058-4FF7-8970-AB42539A4B78}"/>
    <dgm:cxn modelId="{B311ADB7-9A01-44E7-A7F0-271F0C5C6F99}" type="presOf" srcId="{9BAAC938-0468-4BDC-890D-B23AF883DD86}" destId="{0E8CC7B9-6C63-4DAC-A3BB-CE30AA7C9AB6}" srcOrd="0" destOrd="0" presId="urn:microsoft.com/office/officeart/2005/8/layout/process4"/>
    <dgm:cxn modelId="{CB9523C4-F335-4293-A46B-73EB082D99FA}" type="presParOf" srcId="{0E8CC7B9-6C63-4DAC-A3BB-CE30AA7C9AB6}" destId="{19920807-1A11-49B1-8C4F-8FA5E8A08F6C}" srcOrd="0" destOrd="0" presId="urn:microsoft.com/office/officeart/2005/8/layout/process4"/>
    <dgm:cxn modelId="{BCDE483B-31AE-4C43-AE21-C2506DAC7D2F}" type="presParOf" srcId="{19920807-1A11-49B1-8C4F-8FA5E8A08F6C}" destId="{75735BFD-AFFE-4438-81C7-6AD23E258CA6}" srcOrd="0" destOrd="0" presId="urn:microsoft.com/office/officeart/2005/8/layout/process4"/>
    <dgm:cxn modelId="{0F0AD1ED-02E9-4488-8C15-493E1F22B84C}" type="presParOf" srcId="{0E8CC7B9-6C63-4DAC-A3BB-CE30AA7C9AB6}" destId="{97390D73-25A3-48CA-97BC-4D9D617856AF}" srcOrd="1" destOrd="0" presId="urn:microsoft.com/office/officeart/2005/8/layout/process4"/>
    <dgm:cxn modelId="{ACD7EA0C-0B8E-4AD2-8D11-2FD1C428FEE8}" type="presParOf" srcId="{0E8CC7B9-6C63-4DAC-A3BB-CE30AA7C9AB6}" destId="{5A1B30BE-2631-4899-9190-727E00224EA4}" srcOrd="2" destOrd="0" presId="urn:microsoft.com/office/officeart/2005/8/layout/process4"/>
    <dgm:cxn modelId="{85C48AED-1071-4972-8366-4125F954D2FD}" type="presParOf" srcId="{5A1B30BE-2631-4899-9190-727E00224EA4}" destId="{8DF1C53A-BC69-4E6B-A3DC-BF3AFFD2BBA2}" srcOrd="0" destOrd="0" presId="urn:microsoft.com/office/officeart/2005/8/layout/process4"/>
    <dgm:cxn modelId="{49A6D3BE-25FD-484A-8779-E20215075BA4}" type="presParOf" srcId="{0E8CC7B9-6C63-4DAC-A3BB-CE30AA7C9AB6}" destId="{3BF1B227-BF9F-4A7B-B35A-DF6A126B62FD}" srcOrd="3" destOrd="0" presId="urn:microsoft.com/office/officeart/2005/8/layout/process4"/>
    <dgm:cxn modelId="{3C4F05B4-EAA9-4FCE-8643-15CC7CC8588E}" type="presParOf" srcId="{0E8CC7B9-6C63-4DAC-A3BB-CE30AA7C9AB6}" destId="{B755A4BF-A1C8-47B3-AFBD-CA30455CB2B5}" srcOrd="4" destOrd="0" presId="urn:microsoft.com/office/officeart/2005/8/layout/process4"/>
    <dgm:cxn modelId="{CEBCC263-FD82-4B04-B2BE-735C88F4FE28}" type="presParOf" srcId="{B755A4BF-A1C8-47B3-AFBD-CA30455CB2B5}" destId="{106D9DCB-CABF-4900-8A2C-C4171451934E}" srcOrd="0" destOrd="0" presId="urn:microsoft.com/office/officeart/2005/8/layout/process4"/>
    <dgm:cxn modelId="{EC20A7AC-7826-460B-9D19-BBF47D78CB8C}" type="presParOf" srcId="{0E8CC7B9-6C63-4DAC-A3BB-CE30AA7C9AB6}" destId="{AF1CEEE9-BD72-479B-8B36-E469EF83BC62}" srcOrd="5" destOrd="0" presId="urn:microsoft.com/office/officeart/2005/8/layout/process4"/>
    <dgm:cxn modelId="{02C9A162-73F8-4E30-86A8-DF54AF53CF59}" type="presParOf" srcId="{0E8CC7B9-6C63-4DAC-A3BB-CE30AA7C9AB6}" destId="{229EB596-DCDB-4242-A8CF-14A143D82BD7}" srcOrd="6" destOrd="0" presId="urn:microsoft.com/office/officeart/2005/8/layout/process4"/>
    <dgm:cxn modelId="{DA2AE5EF-7BD1-43CA-B116-1123F4D79000}" type="presParOf" srcId="{229EB596-DCDB-4242-A8CF-14A143D82BD7}" destId="{CBB07510-A680-4D9A-BA8D-F562434ABA8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28FB4-36B0-4015-A78F-9EB7C571DEDE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5165FC-7DFB-4231-83B5-D1A1BA4DA528}">
      <dgm:prSet phldrT="[Текст]" custT="1"/>
      <dgm:spPr/>
      <dgm:t>
        <a:bodyPr/>
        <a:lstStyle/>
        <a:p>
          <a:r>
            <a:rPr lang="uk-UA" sz="1800" dirty="0" smtClean="0"/>
            <a:t>Користувачами і цифрових технологій</a:t>
          </a:r>
          <a:endParaRPr lang="ru-RU" sz="1800" dirty="0"/>
        </a:p>
      </dgm:t>
    </dgm:pt>
    <dgm:pt modelId="{4297ADFA-2A00-4CF2-9DE9-0643C485E1E3}" type="parTrans" cxnId="{7C52DC54-3B8A-419F-8FDC-9032A4708154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43A4015A-9130-41F5-B525-CFE4FA50AF93}" type="sibTrans" cxnId="{7C52DC54-3B8A-419F-8FDC-9032A4708154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A67577A0-84AA-4C17-AC08-048CF51B18CB}">
      <dgm:prSet phldrT="[Текст]" custT="1"/>
      <dgm:spPr/>
      <dgm:t>
        <a:bodyPr/>
        <a:lstStyle/>
        <a:p>
          <a:r>
            <a:rPr lang="uk-UA" sz="2000" smtClean="0"/>
            <a:t>Держава</a:t>
          </a:r>
          <a:endParaRPr lang="ru-RU" sz="2000" dirty="0"/>
        </a:p>
      </dgm:t>
    </dgm:pt>
    <dgm:pt modelId="{AC3D47FA-08CC-4384-9810-5443CA2EA587}" type="parTrans" cxnId="{593A0B4D-CAA0-4033-98F2-1B874293E678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58B1DD15-3839-4514-91E0-EAE89D70A9CD}" type="sibTrans" cxnId="{593A0B4D-CAA0-4033-98F2-1B874293E678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4A286C09-37D3-492A-9132-6064429DDAB9}">
      <dgm:prSet phldrT="[Текст]" custT="1"/>
      <dgm:spPr/>
      <dgm:t>
        <a:bodyPr/>
        <a:lstStyle/>
        <a:p>
          <a:r>
            <a:rPr lang="uk-UA" sz="2000" smtClean="0"/>
            <a:t>Бізнес</a:t>
          </a:r>
          <a:endParaRPr lang="ru-RU" sz="2000" dirty="0"/>
        </a:p>
      </dgm:t>
    </dgm:pt>
    <dgm:pt modelId="{78D761D2-D404-4BF8-9A36-325266B90A15}" type="parTrans" cxnId="{88D682C6-3A6F-4151-A703-F15363CD3344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352E607B-E9DC-4E63-B1EE-CA166DB8B32F}" type="sibTrans" cxnId="{88D682C6-3A6F-4151-A703-F15363CD3344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CF778E07-B0E5-46D7-915E-28DD0EB2DAA6}">
      <dgm:prSet phldrT="[Текст]"/>
      <dgm:spPr/>
      <dgm:t>
        <a:bodyPr/>
        <a:lstStyle/>
        <a:p>
          <a:r>
            <a:rPr lang="uk-UA" smtClean="0"/>
            <a:t>..</a:t>
          </a:r>
          <a:endParaRPr lang="ru-RU" dirty="0"/>
        </a:p>
      </dgm:t>
    </dgm:pt>
    <dgm:pt modelId="{081B6DFA-43CB-4689-92A7-7E457B072E6C}" type="parTrans" cxnId="{6FE8C9B6-5E5B-48EF-AB8A-A3C7D8EAA059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7D2DD716-F531-46A8-AB9B-DF3AAE2C13BE}" type="sibTrans" cxnId="{6FE8C9B6-5E5B-48EF-AB8A-A3C7D8EAA059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29E81DD8-4B84-462F-91FB-2D2855241CF6}">
      <dgm:prSet phldrT="[Текст]" custT="1"/>
      <dgm:spPr/>
      <dgm:t>
        <a:bodyPr/>
        <a:lstStyle/>
        <a:p>
          <a:r>
            <a:rPr lang="uk-UA" sz="2000" smtClean="0"/>
            <a:t>Громадяни</a:t>
          </a:r>
          <a:endParaRPr lang="ru-RU" sz="2000" dirty="0"/>
        </a:p>
      </dgm:t>
    </dgm:pt>
    <dgm:pt modelId="{49C48B9B-98D9-4287-AF00-B2984F6FAF5F}" type="parTrans" cxnId="{737C9B87-7825-4D6C-9DC9-8008F1A6FC12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12E02410-41D2-4717-981E-E7C4D784DBBC}" type="sibTrans" cxnId="{737C9B87-7825-4D6C-9DC9-8008F1A6FC12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F4780BB7-A298-42D1-9941-5AF6688C6C32}">
      <dgm:prSet phldrT="[Текст]"/>
      <dgm:spPr/>
      <dgm:t>
        <a:bodyPr/>
        <a:lstStyle/>
        <a:p>
          <a:r>
            <a:rPr lang="uk-UA" smtClean="0"/>
            <a:t>.</a:t>
          </a:r>
          <a:endParaRPr lang="ru-RU" dirty="0"/>
        </a:p>
      </dgm:t>
    </dgm:pt>
    <dgm:pt modelId="{B4D10410-985C-4DC3-9FF5-9E40059ED242}" type="sibTrans" cxnId="{2302F175-0FEF-42DE-B82B-C0A43A4FA43F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034381C6-DED3-48A0-A14F-985275E77D4C}" type="parTrans" cxnId="{2302F175-0FEF-42DE-B82B-C0A43A4FA43F}">
      <dgm:prSet/>
      <dgm:spPr/>
      <dgm:t>
        <a:bodyPr/>
        <a:lstStyle/>
        <a:p>
          <a:endParaRPr lang="ru-RU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E52A2E25-169F-456E-975D-C8F82B27A8D9}" type="pres">
      <dgm:prSet presAssocID="{0F928FB4-36B0-4015-A78F-9EB7C571DED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ABDD840A-15C8-42E0-AF12-CDA02AB35B6A}" type="pres">
      <dgm:prSet presAssocID="{2D5165FC-7DFB-4231-83B5-D1A1BA4DA528}" presName="parenttextcomposite" presStyleCnt="0"/>
      <dgm:spPr/>
    </dgm:pt>
    <dgm:pt modelId="{7B8D1390-052F-4910-8BB1-2C1715245A20}" type="pres">
      <dgm:prSet presAssocID="{2D5165FC-7DFB-4231-83B5-D1A1BA4DA528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0632D-8746-4DAF-8A06-B4C8F544FFD4}" type="pres">
      <dgm:prSet presAssocID="{2D5165FC-7DFB-4231-83B5-D1A1BA4DA528}" presName="composite" presStyleCnt="0"/>
      <dgm:spPr/>
    </dgm:pt>
    <dgm:pt modelId="{FA882F81-30DC-442E-A3D0-8AB0B3255008}" type="pres">
      <dgm:prSet presAssocID="{2D5165FC-7DFB-4231-83B5-D1A1BA4DA528}" presName="chevron1" presStyleLbl="alignNode1" presStyleIdx="0" presStyleCnt="21"/>
      <dgm:spPr/>
    </dgm:pt>
    <dgm:pt modelId="{AC425262-32C6-4B5D-A1C5-D813BCC0642B}" type="pres">
      <dgm:prSet presAssocID="{2D5165FC-7DFB-4231-83B5-D1A1BA4DA528}" presName="chevron2" presStyleLbl="alignNode1" presStyleIdx="1" presStyleCnt="21"/>
      <dgm:spPr/>
    </dgm:pt>
    <dgm:pt modelId="{C83E4C45-3074-4590-A217-7580B3484A15}" type="pres">
      <dgm:prSet presAssocID="{2D5165FC-7DFB-4231-83B5-D1A1BA4DA528}" presName="chevron3" presStyleLbl="alignNode1" presStyleIdx="2" presStyleCnt="21"/>
      <dgm:spPr/>
    </dgm:pt>
    <dgm:pt modelId="{E1214F90-2ACD-411C-8A03-ED71E49933D2}" type="pres">
      <dgm:prSet presAssocID="{2D5165FC-7DFB-4231-83B5-D1A1BA4DA528}" presName="chevron4" presStyleLbl="alignNode1" presStyleIdx="3" presStyleCnt="21"/>
      <dgm:spPr/>
    </dgm:pt>
    <dgm:pt modelId="{FBB6E227-8CD2-4BD7-8DC0-C9C8D7CB8937}" type="pres">
      <dgm:prSet presAssocID="{2D5165FC-7DFB-4231-83B5-D1A1BA4DA528}" presName="chevron5" presStyleLbl="alignNode1" presStyleIdx="4" presStyleCnt="21"/>
      <dgm:spPr/>
    </dgm:pt>
    <dgm:pt modelId="{070EA1EE-C5AE-4FED-A5FC-D518F101309F}" type="pres">
      <dgm:prSet presAssocID="{2D5165FC-7DFB-4231-83B5-D1A1BA4DA528}" presName="chevron6" presStyleLbl="alignNode1" presStyleIdx="5" presStyleCnt="21"/>
      <dgm:spPr/>
    </dgm:pt>
    <dgm:pt modelId="{BFC2CDD6-84F8-455A-AED8-7B24A395A60F}" type="pres">
      <dgm:prSet presAssocID="{2D5165FC-7DFB-4231-83B5-D1A1BA4DA528}" presName="chevron7" presStyleLbl="alignNode1" presStyleIdx="6" presStyleCnt="21"/>
      <dgm:spPr/>
    </dgm:pt>
    <dgm:pt modelId="{00D1D774-D7B9-4D99-970A-4055981673FC}" type="pres">
      <dgm:prSet presAssocID="{2D5165FC-7DFB-4231-83B5-D1A1BA4DA52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46C68-3846-4FA9-8530-1ADE7F51A8B7}" type="pres">
      <dgm:prSet presAssocID="{43A4015A-9130-41F5-B525-CFE4FA50AF93}" presName="sibTrans" presStyleCnt="0"/>
      <dgm:spPr/>
    </dgm:pt>
    <dgm:pt modelId="{ABEFEEB0-014B-4ADA-B34B-81D8DB0C7C65}" type="pres">
      <dgm:prSet presAssocID="{F4780BB7-A298-42D1-9941-5AF6688C6C32}" presName="parenttextcomposite" presStyleCnt="0"/>
      <dgm:spPr/>
    </dgm:pt>
    <dgm:pt modelId="{7A341B3A-C8DB-451F-8434-F2FA1716A1CE}" type="pres">
      <dgm:prSet presAssocID="{F4780BB7-A298-42D1-9941-5AF6688C6C32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4A20A-E900-42CC-85E8-754E11B3254C}" type="pres">
      <dgm:prSet presAssocID="{F4780BB7-A298-42D1-9941-5AF6688C6C32}" presName="composite" presStyleCnt="0"/>
      <dgm:spPr/>
    </dgm:pt>
    <dgm:pt modelId="{CCC2859B-FD5A-401C-8C89-227A8FB3F9D8}" type="pres">
      <dgm:prSet presAssocID="{F4780BB7-A298-42D1-9941-5AF6688C6C32}" presName="chevron1" presStyleLbl="alignNode1" presStyleIdx="7" presStyleCnt="21"/>
      <dgm:spPr/>
    </dgm:pt>
    <dgm:pt modelId="{91788F19-7D1C-4671-BDCE-7AD8E9EB86A9}" type="pres">
      <dgm:prSet presAssocID="{F4780BB7-A298-42D1-9941-5AF6688C6C32}" presName="chevron2" presStyleLbl="alignNode1" presStyleIdx="8" presStyleCnt="21"/>
      <dgm:spPr/>
    </dgm:pt>
    <dgm:pt modelId="{FF32DF05-73E4-4B26-AD4B-EBF4948EBB90}" type="pres">
      <dgm:prSet presAssocID="{F4780BB7-A298-42D1-9941-5AF6688C6C32}" presName="chevron3" presStyleLbl="alignNode1" presStyleIdx="9" presStyleCnt="21"/>
      <dgm:spPr/>
    </dgm:pt>
    <dgm:pt modelId="{D75ECEF3-714E-4CB1-A5CF-DFBCE345AB61}" type="pres">
      <dgm:prSet presAssocID="{F4780BB7-A298-42D1-9941-5AF6688C6C32}" presName="chevron4" presStyleLbl="alignNode1" presStyleIdx="10" presStyleCnt="21"/>
      <dgm:spPr/>
    </dgm:pt>
    <dgm:pt modelId="{C2BF7FF0-2849-490B-B254-26DBDC678190}" type="pres">
      <dgm:prSet presAssocID="{F4780BB7-A298-42D1-9941-5AF6688C6C32}" presName="chevron5" presStyleLbl="alignNode1" presStyleIdx="11" presStyleCnt="21"/>
      <dgm:spPr/>
    </dgm:pt>
    <dgm:pt modelId="{19208ED5-067D-4889-8ECB-2E8C94044EB9}" type="pres">
      <dgm:prSet presAssocID="{F4780BB7-A298-42D1-9941-5AF6688C6C32}" presName="chevron6" presStyleLbl="alignNode1" presStyleIdx="12" presStyleCnt="21"/>
      <dgm:spPr/>
    </dgm:pt>
    <dgm:pt modelId="{CB93DCE0-FDC2-4088-9D9D-5CE74021E51E}" type="pres">
      <dgm:prSet presAssocID="{F4780BB7-A298-42D1-9941-5AF6688C6C32}" presName="chevron7" presStyleLbl="alignNode1" presStyleIdx="13" presStyleCnt="21"/>
      <dgm:spPr/>
    </dgm:pt>
    <dgm:pt modelId="{76D2F93C-CD19-4DEA-BE2D-CBABB93DECD1}" type="pres">
      <dgm:prSet presAssocID="{F4780BB7-A298-42D1-9941-5AF6688C6C32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522BA-B745-4684-8EEA-D5E5E62A754F}" type="pres">
      <dgm:prSet presAssocID="{B4D10410-985C-4DC3-9FF5-9E40059ED242}" presName="sibTrans" presStyleCnt="0"/>
      <dgm:spPr/>
    </dgm:pt>
    <dgm:pt modelId="{EF296DC7-CE08-41BE-98B3-ADA6DCC4D204}" type="pres">
      <dgm:prSet presAssocID="{CF778E07-B0E5-46D7-915E-28DD0EB2DAA6}" presName="parenttextcomposite" presStyleCnt="0"/>
      <dgm:spPr/>
    </dgm:pt>
    <dgm:pt modelId="{1C1D0405-D4ED-47FE-9A37-2399C7991F1A}" type="pres">
      <dgm:prSet presAssocID="{CF778E07-B0E5-46D7-915E-28DD0EB2DAA6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444B0-CD4C-432D-9954-FEE757A1E31C}" type="pres">
      <dgm:prSet presAssocID="{CF778E07-B0E5-46D7-915E-28DD0EB2DAA6}" presName="composite" presStyleCnt="0"/>
      <dgm:spPr/>
    </dgm:pt>
    <dgm:pt modelId="{E4F3F195-DF20-4A6A-B9CF-E7D1561E8962}" type="pres">
      <dgm:prSet presAssocID="{CF778E07-B0E5-46D7-915E-28DD0EB2DAA6}" presName="chevron1" presStyleLbl="alignNode1" presStyleIdx="14" presStyleCnt="21"/>
      <dgm:spPr/>
    </dgm:pt>
    <dgm:pt modelId="{F51131F2-2871-4D88-9D3A-2AFD0E79E090}" type="pres">
      <dgm:prSet presAssocID="{CF778E07-B0E5-46D7-915E-28DD0EB2DAA6}" presName="chevron2" presStyleLbl="alignNode1" presStyleIdx="15" presStyleCnt="21"/>
      <dgm:spPr/>
    </dgm:pt>
    <dgm:pt modelId="{016CD939-B2D6-4B5F-96C2-90F57B54049A}" type="pres">
      <dgm:prSet presAssocID="{CF778E07-B0E5-46D7-915E-28DD0EB2DAA6}" presName="chevron3" presStyleLbl="alignNode1" presStyleIdx="16" presStyleCnt="21"/>
      <dgm:spPr/>
    </dgm:pt>
    <dgm:pt modelId="{CDF57783-742A-4B07-84CD-4DFA270704B2}" type="pres">
      <dgm:prSet presAssocID="{CF778E07-B0E5-46D7-915E-28DD0EB2DAA6}" presName="chevron4" presStyleLbl="alignNode1" presStyleIdx="17" presStyleCnt="21"/>
      <dgm:spPr/>
    </dgm:pt>
    <dgm:pt modelId="{2DBC4E90-9EAC-45AF-B7EE-6F89C577A445}" type="pres">
      <dgm:prSet presAssocID="{CF778E07-B0E5-46D7-915E-28DD0EB2DAA6}" presName="chevron5" presStyleLbl="alignNode1" presStyleIdx="18" presStyleCnt="21"/>
      <dgm:spPr/>
    </dgm:pt>
    <dgm:pt modelId="{9F950B19-BEF7-43D6-B367-F3B738C65F3D}" type="pres">
      <dgm:prSet presAssocID="{CF778E07-B0E5-46D7-915E-28DD0EB2DAA6}" presName="chevron6" presStyleLbl="alignNode1" presStyleIdx="19" presStyleCnt="21"/>
      <dgm:spPr/>
    </dgm:pt>
    <dgm:pt modelId="{06FBB6A6-89C3-4D14-9B98-2E55E1AEBE99}" type="pres">
      <dgm:prSet presAssocID="{CF778E07-B0E5-46D7-915E-28DD0EB2DAA6}" presName="chevron7" presStyleLbl="alignNode1" presStyleIdx="20" presStyleCnt="21"/>
      <dgm:spPr/>
    </dgm:pt>
    <dgm:pt modelId="{70BD7CA7-9DB1-45C8-ACE9-BEC611006402}" type="pres">
      <dgm:prSet presAssocID="{CF778E07-B0E5-46D7-915E-28DD0EB2DAA6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E8C9B6-5E5B-48EF-AB8A-A3C7D8EAA059}" srcId="{0F928FB4-36B0-4015-A78F-9EB7C571DEDE}" destId="{CF778E07-B0E5-46D7-915E-28DD0EB2DAA6}" srcOrd="2" destOrd="0" parTransId="{081B6DFA-43CB-4689-92A7-7E457B072E6C}" sibTransId="{7D2DD716-F531-46A8-AB9B-DF3AAE2C13BE}"/>
    <dgm:cxn modelId="{48CE2BB6-6F12-4C4B-89AA-C074D2976E08}" type="presOf" srcId="{29E81DD8-4B84-462F-91FB-2D2855241CF6}" destId="{70BD7CA7-9DB1-45C8-ACE9-BEC611006402}" srcOrd="0" destOrd="0" presId="urn:microsoft.com/office/officeart/2008/layout/VerticalAccentList"/>
    <dgm:cxn modelId="{737C9B87-7825-4D6C-9DC9-8008F1A6FC12}" srcId="{CF778E07-B0E5-46D7-915E-28DD0EB2DAA6}" destId="{29E81DD8-4B84-462F-91FB-2D2855241CF6}" srcOrd="0" destOrd="0" parTransId="{49C48B9B-98D9-4287-AF00-B2984F6FAF5F}" sibTransId="{12E02410-41D2-4717-981E-E7C4D784DBBC}"/>
    <dgm:cxn modelId="{2302F175-0FEF-42DE-B82B-C0A43A4FA43F}" srcId="{0F928FB4-36B0-4015-A78F-9EB7C571DEDE}" destId="{F4780BB7-A298-42D1-9941-5AF6688C6C32}" srcOrd="1" destOrd="0" parTransId="{034381C6-DED3-48A0-A14F-985275E77D4C}" sibTransId="{B4D10410-985C-4DC3-9FF5-9E40059ED242}"/>
    <dgm:cxn modelId="{80A2B609-4A2B-4F97-B094-C1BC4DC16FC2}" type="presOf" srcId="{A67577A0-84AA-4C17-AC08-048CF51B18CB}" destId="{00D1D774-D7B9-4D99-970A-4055981673FC}" srcOrd="0" destOrd="0" presId="urn:microsoft.com/office/officeart/2008/layout/VerticalAccentList"/>
    <dgm:cxn modelId="{2BA3D6DC-F29C-476E-BB70-BADE6C673C55}" type="presOf" srcId="{CF778E07-B0E5-46D7-915E-28DD0EB2DAA6}" destId="{1C1D0405-D4ED-47FE-9A37-2399C7991F1A}" srcOrd="0" destOrd="0" presId="urn:microsoft.com/office/officeart/2008/layout/VerticalAccentList"/>
    <dgm:cxn modelId="{88D682C6-3A6F-4151-A703-F15363CD3344}" srcId="{F4780BB7-A298-42D1-9941-5AF6688C6C32}" destId="{4A286C09-37D3-492A-9132-6064429DDAB9}" srcOrd="0" destOrd="0" parTransId="{78D761D2-D404-4BF8-9A36-325266B90A15}" sibTransId="{352E607B-E9DC-4E63-B1EE-CA166DB8B32F}"/>
    <dgm:cxn modelId="{F518CAE0-46D1-4E76-B917-E5CCFAE959AE}" type="presOf" srcId="{2D5165FC-7DFB-4231-83B5-D1A1BA4DA528}" destId="{7B8D1390-052F-4910-8BB1-2C1715245A20}" srcOrd="0" destOrd="0" presId="urn:microsoft.com/office/officeart/2008/layout/VerticalAccentList"/>
    <dgm:cxn modelId="{7C52DC54-3B8A-419F-8FDC-9032A4708154}" srcId="{0F928FB4-36B0-4015-A78F-9EB7C571DEDE}" destId="{2D5165FC-7DFB-4231-83B5-D1A1BA4DA528}" srcOrd="0" destOrd="0" parTransId="{4297ADFA-2A00-4CF2-9DE9-0643C485E1E3}" sibTransId="{43A4015A-9130-41F5-B525-CFE4FA50AF93}"/>
    <dgm:cxn modelId="{99B36A6F-D935-47C2-A090-17553AD86BF5}" type="presOf" srcId="{4A286C09-37D3-492A-9132-6064429DDAB9}" destId="{76D2F93C-CD19-4DEA-BE2D-CBABB93DECD1}" srcOrd="0" destOrd="0" presId="urn:microsoft.com/office/officeart/2008/layout/VerticalAccentList"/>
    <dgm:cxn modelId="{E9028773-5B96-455C-8B1E-A1CCF0AB05D8}" type="presOf" srcId="{F4780BB7-A298-42D1-9941-5AF6688C6C32}" destId="{7A341B3A-C8DB-451F-8434-F2FA1716A1CE}" srcOrd="0" destOrd="0" presId="urn:microsoft.com/office/officeart/2008/layout/VerticalAccentList"/>
    <dgm:cxn modelId="{B53385DF-F9F8-4D11-93C6-0BF59EA665AA}" type="presOf" srcId="{0F928FB4-36B0-4015-A78F-9EB7C571DEDE}" destId="{E52A2E25-169F-456E-975D-C8F82B27A8D9}" srcOrd="0" destOrd="0" presId="urn:microsoft.com/office/officeart/2008/layout/VerticalAccentList"/>
    <dgm:cxn modelId="{593A0B4D-CAA0-4033-98F2-1B874293E678}" srcId="{2D5165FC-7DFB-4231-83B5-D1A1BA4DA528}" destId="{A67577A0-84AA-4C17-AC08-048CF51B18CB}" srcOrd="0" destOrd="0" parTransId="{AC3D47FA-08CC-4384-9810-5443CA2EA587}" sibTransId="{58B1DD15-3839-4514-91E0-EAE89D70A9CD}"/>
    <dgm:cxn modelId="{B6765867-0F95-436A-AD9E-E64F69200F9D}" type="presParOf" srcId="{E52A2E25-169F-456E-975D-C8F82B27A8D9}" destId="{ABDD840A-15C8-42E0-AF12-CDA02AB35B6A}" srcOrd="0" destOrd="0" presId="urn:microsoft.com/office/officeart/2008/layout/VerticalAccentList"/>
    <dgm:cxn modelId="{1F8672F0-8ED8-4CA8-9C0A-A4881B3FB734}" type="presParOf" srcId="{ABDD840A-15C8-42E0-AF12-CDA02AB35B6A}" destId="{7B8D1390-052F-4910-8BB1-2C1715245A20}" srcOrd="0" destOrd="0" presId="urn:microsoft.com/office/officeart/2008/layout/VerticalAccentList"/>
    <dgm:cxn modelId="{E485A5DE-F060-4463-81F5-8BC43A89221A}" type="presParOf" srcId="{E52A2E25-169F-456E-975D-C8F82B27A8D9}" destId="{CCE0632D-8746-4DAF-8A06-B4C8F544FFD4}" srcOrd="1" destOrd="0" presId="urn:microsoft.com/office/officeart/2008/layout/VerticalAccentList"/>
    <dgm:cxn modelId="{9B0B00CD-56E0-4093-8317-5252187E04EB}" type="presParOf" srcId="{CCE0632D-8746-4DAF-8A06-B4C8F544FFD4}" destId="{FA882F81-30DC-442E-A3D0-8AB0B3255008}" srcOrd="0" destOrd="0" presId="urn:microsoft.com/office/officeart/2008/layout/VerticalAccentList"/>
    <dgm:cxn modelId="{078195FC-C701-4808-BFC2-81F9F17D4985}" type="presParOf" srcId="{CCE0632D-8746-4DAF-8A06-B4C8F544FFD4}" destId="{AC425262-32C6-4B5D-A1C5-D813BCC0642B}" srcOrd="1" destOrd="0" presId="urn:microsoft.com/office/officeart/2008/layout/VerticalAccentList"/>
    <dgm:cxn modelId="{C17C0DA3-62A8-4FED-B669-F030AB203BB9}" type="presParOf" srcId="{CCE0632D-8746-4DAF-8A06-B4C8F544FFD4}" destId="{C83E4C45-3074-4590-A217-7580B3484A15}" srcOrd="2" destOrd="0" presId="urn:microsoft.com/office/officeart/2008/layout/VerticalAccentList"/>
    <dgm:cxn modelId="{365FBDFB-3859-4BD7-A9BC-8A00739DC18E}" type="presParOf" srcId="{CCE0632D-8746-4DAF-8A06-B4C8F544FFD4}" destId="{E1214F90-2ACD-411C-8A03-ED71E49933D2}" srcOrd="3" destOrd="0" presId="urn:microsoft.com/office/officeart/2008/layout/VerticalAccentList"/>
    <dgm:cxn modelId="{FF299C92-BF55-4518-B865-83EF7AA8EE59}" type="presParOf" srcId="{CCE0632D-8746-4DAF-8A06-B4C8F544FFD4}" destId="{FBB6E227-8CD2-4BD7-8DC0-C9C8D7CB8937}" srcOrd="4" destOrd="0" presId="urn:microsoft.com/office/officeart/2008/layout/VerticalAccentList"/>
    <dgm:cxn modelId="{FCDFFD61-5B67-4A6E-86FF-650C6DC7C688}" type="presParOf" srcId="{CCE0632D-8746-4DAF-8A06-B4C8F544FFD4}" destId="{070EA1EE-C5AE-4FED-A5FC-D518F101309F}" srcOrd="5" destOrd="0" presId="urn:microsoft.com/office/officeart/2008/layout/VerticalAccentList"/>
    <dgm:cxn modelId="{01CF2E9A-BD3F-4A6A-B6B0-2F799F9A02AC}" type="presParOf" srcId="{CCE0632D-8746-4DAF-8A06-B4C8F544FFD4}" destId="{BFC2CDD6-84F8-455A-AED8-7B24A395A60F}" srcOrd="6" destOrd="0" presId="urn:microsoft.com/office/officeart/2008/layout/VerticalAccentList"/>
    <dgm:cxn modelId="{3D79909B-7E76-41FD-A6F9-65C504365BF3}" type="presParOf" srcId="{CCE0632D-8746-4DAF-8A06-B4C8F544FFD4}" destId="{00D1D774-D7B9-4D99-970A-4055981673FC}" srcOrd="7" destOrd="0" presId="urn:microsoft.com/office/officeart/2008/layout/VerticalAccentList"/>
    <dgm:cxn modelId="{BF018B1B-045A-464D-BA78-B7409CCCB9D4}" type="presParOf" srcId="{E52A2E25-169F-456E-975D-C8F82B27A8D9}" destId="{6CA46C68-3846-4FA9-8530-1ADE7F51A8B7}" srcOrd="2" destOrd="0" presId="urn:microsoft.com/office/officeart/2008/layout/VerticalAccentList"/>
    <dgm:cxn modelId="{D1781EAF-B538-4B02-A8ED-ED0F776154C6}" type="presParOf" srcId="{E52A2E25-169F-456E-975D-C8F82B27A8D9}" destId="{ABEFEEB0-014B-4ADA-B34B-81D8DB0C7C65}" srcOrd="3" destOrd="0" presId="urn:microsoft.com/office/officeart/2008/layout/VerticalAccentList"/>
    <dgm:cxn modelId="{0801DCDE-8A6C-4BC7-BC35-CC1D24D74739}" type="presParOf" srcId="{ABEFEEB0-014B-4ADA-B34B-81D8DB0C7C65}" destId="{7A341B3A-C8DB-451F-8434-F2FA1716A1CE}" srcOrd="0" destOrd="0" presId="urn:microsoft.com/office/officeart/2008/layout/VerticalAccentList"/>
    <dgm:cxn modelId="{61759891-D331-4C15-82E8-A124F73F38E6}" type="presParOf" srcId="{E52A2E25-169F-456E-975D-C8F82B27A8D9}" destId="{2F64A20A-E900-42CC-85E8-754E11B3254C}" srcOrd="4" destOrd="0" presId="urn:microsoft.com/office/officeart/2008/layout/VerticalAccentList"/>
    <dgm:cxn modelId="{664B9F00-0A45-41B3-9280-9296DC4D13FF}" type="presParOf" srcId="{2F64A20A-E900-42CC-85E8-754E11B3254C}" destId="{CCC2859B-FD5A-401C-8C89-227A8FB3F9D8}" srcOrd="0" destOrd="0" presId="urn:microsoft.com/office/officeart/2008/layout/VerticalAccentList"/>
    <dgm:cxn modelId="{119589E6-A811-469C-9B3C-BA820496E9D4}" type="presParOf" srcId="{2F64A20A-E900-42CC-85E8-754E11B3254C}" destId="{91788F19-7D1C-4671-BDCE-7AD8E9EB86A9}" srcOrd="1" destOrd="0" presId="urn:microsoft.com/office/officeart/2008/layout/VerticalAccentList"/>
    <dgm:cxn modelId="{86FB925C-B552-4005-93CB-8516B8F63AB0}" type="presParOf" srcId="{2F64A20A-E900-42CC-85E8-754E11B3254C}" destId="{FF32DF05-73E4-4B26-AD4B-EBF4948EBB90}" srcOrd="2" destOrd="0" presId="urn:microsoft.com/office/officeart/2008/layout/VerticalAccentList"/>
    <dgm:cxn modelId="{C9199EC3-808A-47C9-ABF3-680162A94CE2}" type="presParOf" srcId="{2F64A20A-E900-42CC-85E8-754E11B3254C}" destId="{D75ECEF3-714E-4CB1-A5CF-DFBCE345AB61}" srcOrd="3" destOrd="0" presId="urn:microsoft.com/office/officeart/2008/layout/VerticalAccentList"/>
    <dgm:cxn modelId="{418F8305-C36F-41E7-A271-D077E573E7AA}" type="presParOf" srcId="{2F64A20A-E900-42CC-85E8-754E11B3254C}" destId="{C2BF7FF0-2849-490B-B254-26DBDC678190}" srcOrd="4" destOrd="0" presId="urn:microsoft.com/office/officeart/2008/layout/VerticalAccentList"/>
    <dgm:cxn modelId="{7FB15C34-54FA-493B-AA22-FCC15C1DF27C}" type="presParOf" srcId="{2F64A20A-E900-42CC-85E8-754E11B3254C}" destId="{19208ED5-067D-4889-8ECB-2E8C94044EB9}" srcOrd="5" destOrd="0" presId="urn:microsoft.com/office/officeart/2008/layout/VerticalAccentList"/>
    <dgm:cxn modelId="{8428B4C3-CEC3-4985-83ED-F7306FBEAB35}" type="presParOf" srcId="{2F64A20A-E900-42CC-85E8-754E11B3254C}" destId="{CB93DCE0-FDC2-4088-9D9D-5CE74021E51E}" srcOrd="6" destOrd="0" presId="urn:microsoft.com/office/officeart/2008/layout/VerticalAccentList"/>
    <dgm:cxn modelId="{A7708CE5-631E-4400-AFFC-3BD5F951BD37}" type="presParOf" srcId="{2F64A20A-E900-42CC-85E8-754E11B3254C}" destId="{76D2F93C-CD19-4DEA-BE2D-CBABB93DECD1}" srcOrd="7" destOrd="0" presId="urn:microsoft.com/office/officeart/2008/layout/VerticalAccentList"/>
    <dgm:cxn modelId="{251A9560-2CD6-4C0C-BF87-1B0B2983A83B}" type="presParOf" srcId="{E52A2E25-169F-456E-975D-C8F82B27A8D9}" destId="{3FB522BA-B745-4684-8EEA-D5E5E62A754F}" srcOrd="5" destOrd="0" presId="urn:microsoft.com/office/officeart/2008/layout/VerticalAccentList"/>
    <dgm:cxn modelId="{9206B784-950F-4E77-8012-D3B05395D280}" type="presParOf" srcId="{E52A2E25-169F-456E-975D-C8F82B27A8D9}" destId="{EF296DC7-CE08-41BE-98B3-ADA6DCC4D204}" srcOrd="6" destOrd="0" presId="urn:microsoft.com/office/officeart/2008/layout/VerticalAccentList"/>
    <dgm:cxn modelId="{BF756956-9AE0-4D0D-88BD-3403705D08E0}" type="presParOf" srcId="{EF296DC7-CE08-41BE-98B3-ADA6DCC4D204}" destId="{1C1D0405-D4ED-47FE-9A37-2399C7991F1A}" srcOrd="0" destOrd="0" presId="urn:microsoft.com/office/officeart/2008/layout/VerticalAccentList"/>
    <dgm:cxn modelId="{CBCF0C04-02C5-4796-8F99-9B679513D776}" type="presParOf" srcId="{E52A2E25-169F-456E-975D-C8F82B27A8D9}" destId="{5E4444B0-CD4C-432D-9954-FEE757A1E31C}" srcOrd="7" destOrd="0" presId="urn:microsoft.com/office/officeart/2008/layout/VerticalAccentList"/>
    <dgm:cxn modelId="{A0055458-1869-4349-8623-B308EC99B95F}" type="presParOf" srcId="{5E4444B0-CD4C-432D-9954-FEE757A1E31C}" destId="{E4F3F195-DF20-4A6A-B9CF-E7D1561E8962}" srcOrd="0" destOrd="0" presId="urn:microsoft.com/office/officeart/2008/layout/VerticalAccentList"/>
    <dgm:cxn modelId="{CDFC96EA-C7D1-477C-A131-6DC9E937DFE7}" type="presParOf" srcId="{5E4444B0-CD4C-432D-9954-FEE757A1E31C}" destId="{F51131F2-2871-4D88-9D3A-2AFD0E79E090}" srcOrd="1" destOrd="0" presId="urn:microsoft.com/office/officeart/2008/layout/VerticalAccentList"/>
    <dgm:cxn modelId="{CFF153B1-9EFA-4983-BFBC-E600B56B14EE}" type="presParOf" srcId="{5E4444B0-CD4C-432D-9954-FEE757A1E31C}" destId="{016CD939-B2D6-4B5F-96C2-90F57B54049A}" srcOrd="2" destOrd="0" presId="urn:microsoft.com/office/officeart/2008/layout/VerticalAccentList"/>
    <dgm:cxn modelId="{6A9FEBB8-50E7-406B-B897-6F556D1749C8}" type="presParOf" srcId="{5E4444B0-CD4C-432D-9954-FEE757A1E31C}" destId="{CDF57783-742A-4B07-84CD-4DFA270704B2}" srcOrd="3" destOrd="0" presId="urn:microsoft.com/office/officeart/2008/layout/VerticalAccentList"/>
    <dgm:cxn modelId="{07B5736F-FFC5-493E-A274-0167940AF84D}" type="presParOf" srcId="{5E4444B0-CD4C-432D-9954-FEE757A1E31C}" destId="{2DBC4E90-9EAC-45AF-B7EE-6F89C577A445}" srcOrd="4" destOrd="0" presId="urn:microsoft.com/office/officeart/2008/layout/VerticalAccentList"/>
    <dgm:cxn modelId="{78829502-5D24-4022-A8B2-4D2A73BD61D8}" type="presParOf" srcId="{5E4444B0-CD4C-432D-9954-FEE757A1E31C}" destId="{9F950B19-BEF7-43D6-B367-F3B738C65F3D}" srcOrd="5" destOrd="0" presId="urn:microsoft.com/office/officeart/2008/layout/VerticalAccentList"/>
    <dgm:cxn modelId="{92BAA491-BC42-4546-9FFA-B689B513B95E}" type="presParOf" srcId="{5E4444B0-CD4C-432D-9954-FEE757A1E31C}" destId="{06FBB6A6-89C3-4D14-9B98-2E55E1AEBE99}" srcOrd="6" destOrd="0" presId="urn:microsoft.com/office/officeart/2008/layout/VerticalAccentList"/>
    <dgm:cxn modelId="{6D21F89B-3DFF-45D0-B70A-32B9EC1AD053}" type="presParOf" srcId="{5E4444B0-CD4C-432D-9954-FEE757A1E31C}" destId="{70BD7CA7-9DB1-45C8-ACE9-BEC61100640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553CD6-2F12-4658-BF10-F1050932BE3E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318C1F5-2393-4149-8DE6-4CD2FBDF682C}">
      <dgm:prSet phldrT="[Текст]" custT="1"/>
      <dgm:spPr/>
      <dgm:t>
        <a:bodyPr/>
        <a:lstStyle/>
        <a:p>
          <a:r>
            <a:rPr lang="ru-RU" sz="2400" i="0" dirty="0" err="1" smtClean="0">
              <a:latin typeface="Arial" panose="020B0604020202020204" pitchFamily="34" charset="0"/>
              <a:cs typeface="Arial" panose="020B0604020202020204" pitchFamily="34" charset="0"/>
            </a:rPr>
            <a:t>Інституційні</a:t>
          </a:r>
          <a:endParaRPr lang="ru-RU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3AF3A2-E682-4929-9F4F-471D7902B0A7}" type="parTrans" cxnId="{98405B75-F516-46DB-86CB-D5FE3F02A6AD}">
      <dgm:prSet/>
      <dgm:spPr/>
      <dgm:t>
        <a:bodyPr/>
        <a:lstStyle/>
        <a:p>
          <a:endParaRPr lang="ru-RU"/>
        </a:p>
      </dgm:t>
    </dgm:pt>
    <dgm:pt modelId="{E69C7F0F-9351-45FA-A485-202C61E630F0}" type="sibTrans" cxnId="{98405B75-F516-46DB-86CB-D5FE3F02A6AD}">
      <dgm:prSet/>
      <dgm:spPr/>
      <dgm:t>
        <a:bodyPr/>
        <a:lstStyle/>
        <a:p>
          <a:endParaRPr lang="ru-RU"/>
        </a:p>
      </dgm:t>
    </dgm:pt>
    <dgm:pt modelId="{2B2E63A1-05AB-48E4-9946-42D0C5079950}">
      <dgm:prSet phldrT="[Текст]"/>
      <dgm:spPr/>
      <dgm:t>
        <a:bodyPr/>
        <a:lstStyle/>
        <a:p>
          <a:r>
            <a:rPr lang="ru-RU" dirty="0" err="1" smtClean="0"/>
            <a:t>Низька</a:t>
          </a:r>
          <a:r>
            <a:rPr lang="ru-RU" dirty="0" smtClean="0"/>
            <a:t> </a:t>
          </a:r>
          <a:r>
            <a:rPr lang="ru-RU" dirty="0" err="1" smtClean="0"/>
            <a:t>включеність</a:t>
          </a:r>
          <a:r>
            <a:rPr lang="ru-RU" dirty="0" smtClean="0"/>
            <a:t> </a:t>
          </a:r>
          <a:r>
            <a:rPr lang="ru-RU" dirty="0" err="1" smtClean="0"/>
            <a:t>державних</a:t>
          </a:r>
          <a:r>
            <a:rPr lang="ru-RU" dirty="0" smtClean="0"/>
            <a:t> </a:t>
          </a:r>
          <a:r>
            <a:rPr lang="ru-RU" dirty="0" err="1" smtClean="0"/>
            <a:t>установ</a:t>
          </a:r>
          <a:r>
            <a:rPr lang="ru-RU" dirty="0" smtClean="0"/>
            <a:t> </a:t>
          </a:r>
          <a:r>
            <a:rPr lang="ru-RU" dirty="0" err="1" smtClean="0"/>
            <a:t>щодо</a:t>
          </a:r>
          <a:r>
            <a:rPr lang="ru-RU" dirty="0" smtClean="0"/>
            <a:t> </a:t>
          </a:r>
          <a:r>
            <a:rPr lang="ru-RU" dirty="0" err="1" smtClean="0"/>
            <a:t>реалізації</a:t>
          </a:r>
          <a:r>
            <a:rPr lang="ru-RU" dirty="0" smtClean="0"/>
            <a:t> </a:t>
          </a:r>
          <a:r>
            <a:rPr lang="ru-RU" dirty="0" err="1" smtClean="0"/>
            <a:t>Концепції</a:t>
          </a:r>
          <a:r>
            <a:rPr lang="ru-RU" dirty="0" smtClean="0"/>
            <a:t> </a:t>
          </a:r>
          <a:r>
            <a:rPr lang="ru-RU" dirty="0" err="1" smtClean="0"/>
            <a:t>розвитку</a:t>
          </a:r>
          <a:r>
            <a:rPr lang="ru-RU" dirty="0" smtClean="0"/>
            <a:t> </a:t>
          </a:r>
          <a:r>
            <a:rPr lang="ru-RU" dirty="0" err="1" smtClean="0"/>
            <a:t>цифрової</a:t>
          </a:r>
          <a:r>
            <a:rPr lang="ru-RU" dirty="0" smtClean="0"/>
            <a:t> </a:t>
          </a:r>
          <a:r>
            <a:rPr lang="ru-RU" dirty="0" err="1" smtClean="0"/>
            <a:t>економіки</a:t>
          </a:r>
          <a:r>
            <a:rPr lang="ru-RU" dirty="0" smtClean="0"/>
            <a:t> та </a:t>
          </a:r>
          <a:r>
            <a:rPr lang="ru-RU" dirty="0" err="1" smtClean="0"/>
            <a:t>суспільства</a:t>
          </a:r>
          <a:endParaRPr lang="ru-RU" dirty="0"/>
        </a:p>
      </dgm:t>
    </dgm:pt>
    <dgm:pt modelId="{B19B614C-02C0-499C-A697-547A9C5126D7}" type="parTrans" cxnId="{5EAC8169-124B-42EC-B936-B447721955A9}">
      <dgm:prSet/>
      <dgm:spPr/>
      <dgm:t>
        <a:bodyPr/>
        <a:lstStyle/>
        <a:p>
          <a:endParaRPr lang="ru-RU"/>
        </a:p>
      </dgm:t>
    </dgm:pt>
    <dgm:pt modelId="{EE285E2D-15BF-40E2-99A3-A084EBFBF961}" type="sibTrans" cxnId="{5EAC8169-124B-42EC-B936-B447721955A9}">
      <dgm:prSet/>
      <dgm:spPr/>
      <dgm:t>
        <a:bodyPr/>
        <a:lstStyle/>
        <a:p>
          <a:endParaRPr lang="ru-RU"/>
        </a:p>
      </dgm:t>
    </dgm:pt>
    <dgm:pt modelId="{B1E45AC2-2DEE-459E-8933-55CBBBE6CB82}">
      <dgm:prSet phldrT="[Текст]"/>
      <dgm:spPr/>
      <dgm:t>
        <a:bodyPr/>
        <a:lstStyle/>
        <a:p>
          <a:r>
            <a:rPr lang="ru-RU" dirty="0" err="1" smtClean="0"/>
            <a:t>Невідповідність</a:t>
          </a:r>
          <a:r>
            <a:rPr lang="ru-RU" dirty="0" smtClean="0"/>
            <a:t> </a:t>
          </a:r>
          <a:r>
            <a:rPr lang="ru-RU" dirty="0" err="1" smtClean="0"/>
            <a:t>профільного</a:t>
          </a:r>
          <a:r>
            <a:rPr lang="ru-RU" dirty="0" smtClean="0"/>
            <a:t> </a:t>
          </a:r>
          <a:r>
            <a:rPr lang="ru-RU" dirty="0" err="1" smtClean="0"/>
            <a:t>законодавства</a:t>
          </a:r>
          <a:r>
            <a:rPr lang="ru-RU" dirty="0" smtClean="0"/>
            <a:t> </a:t>
          </a:r>
          <a:r>
            <a:rPr lang="ru-RU" dirty="0" err="1" smtClean="0"/>
            <a:t>глобальним</a:t>
          </a:r>
          <a:r>
            <a:rPr lang="ru-RU" dirty="0" smtClean="0"/>
            <a:t> </a:t>
          </a:r>
          <a:r>
            <a:rPr lang="ru-RU" dirty="0" err="1" smtClean="0"/>
            <a:t>викликам</a:t>
          </a:r>
          <a:r>
            <a:rPr lang="ru-RU" dirty="0" smtClean="0"/>
            <a:t> та </a:t>
          </a:r>
          <a:r>
            <a:rPr lang="ru-RU" dirty="0" err="1" smtClean="0"/>
            <a:t>можливостям</a:t>
          </a:r>
          <a:endParaRPr lang="ru-RU" dirty="0"/>
        </a:p>
      </dgm:t>
    </dgm:pt>
    <dgm:pt modelId="{8C60CCF9-992C-4CDF-A29B-8C97C892604A}" type="parTrans" cxnId="{24D47FC4-A0BD-4333-B256-72E5744A25B9}">
      <dgm:prSet/>
      <dgm:spPr/>
      <dgm:t>
        <a:bodyPr/>
        <a:lstStyle/>
        <a:p>
          <a:endParaRPr lang="ru-RU"/>
        </a:p>
      </dgm:t>
    </dgm:pt>
    <dgm:pt modelId="{DCD8D242-71B3-4343-8B0A-C0DB110AB813}" type="sibTrans" cxnId="{24D47FC4-A0BD-4333-B256-72E5744A25B9}">
      <dgm:prSet/>
      <dgm:spPr/>
      <dgm:t>
        <a:bodyPr/>
        <a:lstStyle/>
        <a:p>
          <a:endParaRPr lang="ru-RU"/>
        </a:p>
      </dgm:t>
    </dgm:pt>
    <dgm:pt modelId="{311BEFC1-7D3E-4656-B15F-E7C34D4EA094}">
      <dgm:prSet phldrT="[Текст]" custT="1"/>
      <dgm:spPr/>
      <dgm:t>
        <a:bodyPr/>
        <a:lstStyle/>
        <a:p>
          <a:r>
            <a:rPr lang="ru-RU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Інфраструктурні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5328F-DB10-4F48-B473-CE6950AB0E55}" type="parTrans" cxnId="{A5B493D5-F355-4E4D-AC2D-35E544C01385}">
      <dgm:prSet/>
      <dgm:spPr/>
      <dgm:t>
        <a:bodyPr/>
        <a:lstStyle/>
        <a:p>
          <a:endParaRPr lang="ru-RU"/>
        </a:p>
      </dgm:t>
    </dgm:pt>
    <dgm:pt modelId="{4B6B9587-D65B-4A26-A1F1-566E76EA6A81}" type="sibTrans" cxnId="{A5B493D5-F355-4E4D-AC2D-35E544C01385}">
      <dgm:prSet/>
      <dgm:spPr/>
      <dgm:t>
        <a:bodyPr/>
        <a:lstStyle/>
        <a:p>
          <a:endParaRPr lang="ru-RU"/>
        </a:p>
      </dgm:t>
    </dgm:pt>
    <dgm:pt modelId="{E1772FAC-0374-4BD5-A7DF-10976E533E72}">
      <dgm:prSet phldrT="[Текст]"/>
      <dgm:spPr/>
      <dgm:t>
        <a:bodyPr/>
        <a:lstStyle/>
        <a:p>
          <a:r>
            <a:rPr lang="ru-RU" dirty="0" err="1" smtClean="0"/>
            <a:t>Низький</a:t>
          </a:r>
          <a:r>
            <a:rPr lang="ru-RU" dirty="0" smtClean="0"/>
            <a:t> </a:t>
          </a:r>
          <a:r>
            <a:rPr lang="ru-RU" dirty="0" err="1" smtClean="0"/>
            <a:t>рівень</a:t>
          </a:r>
          <a:r>
            <a:rPr lang="ru-RU" dirty="0" smtClean="0"/>
            <a:t> </a:t>
          </a:r>
          <a:r>
            <a:rPr lang="ru-RU" dirty="0" err="1" smtClean="0"/>
            <a:t>покриття</a:t>
          </a:r>
          <a:r>
            <a:rPr lang="ru-RU" dirty="0" smtClean="0"/>
            <a:t> </a:t>
          </a:r>
          <a:r>
            <a:rPr lang="ru-RU" dirty="0" err="1" smtClean="0"/>
            <a:t>території</a:t>
          </a:r>
          <a:r>
            <a:rPr lang="ru-RU" dirty="0" smtClean="0"/>
            <a:t> </a:t>
          </a:r>
          <a:r>
            <a:rPr lang="ru-RU" dirty="0" err="1" smtClean="0"/>
            <a:t>країни</a:t>
          </a:r>
          <a:r>
            <a:rPr lang="ru-RU" dirty="0" smtClean="0"/>
            <a:t> </a:t>
          </a:r>
          <a:r>
            <a:rPr lang="ru-RU" dirty="0" err="1" smtClean="0"/>
            <a:t>цифровими</a:t>
          </a:r>
          <a:r>
            <a:rPr lang="ru-RU" dirty="0" smtClean="0"/>
            <a:t> </a:t>
          </a:r>
          <a:r>
            <a:rPr lang="ru-RU" dirty="0" err="1" smtClean="0"/>
            <a:t>інфраструктурами</a:t>
          </a:r>
          <a:endParaRPr lang="ru-RU" dirty="0"/>
        </a:p>
      </dgm:t>
    </dgm:pt>
    <dgm:pt modelId="{20E0C4ED-39C8-4218-AF33-250BA325818E}" type="parTrans" cxnId="{925BE4D9-54FD-4D73-A173-7A330DF079BA}">
      <dgm:prSet/>
      <dgm:spPr/>
      <dgm:t>
        <a:bodyPr/>
        <a:lstStyle/>
        <a:p>
          <a:endParaRPr lang="ru-RU"/>
        </a:p>
      </dgm:t>
    </dgm:pt>
    <dgm:pt modelId="{51CD838F-98E4-4BE9-BD5D-6F2FFEFC4514}" type="sibTrans" cxnId="{925BE4D9-54FD-4D73-A173-7A330DF079BA}">
      <dgm:prSet/>
      <dgm:spPr/>
      <dgm:t>
        <a:bodyPr/>
        <a:lstStyle/>
        <a:p>
          <a:endParaRPr lang="ru-RU"/>
        </a:p>
      </dgm:t>
    </dgm:pt>
    <dgm:pt modelId="{0DA53A79-D439-42F9-9188-9CB47BD63748}">
      <dgm:prSet phldrT="[Текст]"/>
      <dgm:spPr/>
      <dgm:t>
        <a:bodyPr/>
        <a:lstStyle/>
        <a:p>
          <a:r>
            <a:rPr lang="ru-RU" dirty="0" err="1" smtClean="0"/>
            <a:t>Відсутність</a:t>
          </a:r>
          <a:r>
            <a:rPr lang="ru-RU" dirty="0" smtClean="0"/>
            <a:t> </a:t>
          </a:r>
          <a:r>
            <a:rPr lang="ru-RU" dirty="0" err="1" smtClean="0"/>
            <a:t>окремих</a:t>
          </a:r>
          <a:r>
            <a:rPr lang="ru-RU" dirty="0" smtClean="0"/>
            <a:t> </a:t>
          </a:r>
          <a:r>
            <a:rPr lang="ru-RU" dirty="0" err="1" smtClean="0"/>
            <a:t>цифрових</a:t>
          </a:r>
          <a:r>
            <a:rPr lang="ru-RU" dirty="0" smtClean="0"/>
            <a:t> </a:t>
          </a:r>
          <a:r>
            <a:rPr lang="ru-RU" err="1" smtClean="0"/>
            <a:t>інфраструктур</a:t>
          </a:r>
          <a:r>
            <a:rPr lang="ru-RU" smtClean="0"/>
            <a:t>  </a:t>
          </a:r>
          <a:endParaRPr lang="ru-RU" dirty="0"/>
        </a:p>
      </dgm:t>
    </dgm:pt>
    <dgm:pt modelId="{0291FDF7-0CE4-4822-A376-229996BBF6AC}" type="parTrans" cxnId="{7454505E-32A9-4CA0-9D1E-760F2AAAF618}">
      <dgm:prSet/>
      <dgm:spPr/>
      <dgm:t>
        <a:bodyPr/>
        <a:lstStyle/>
        <a:p>
          <a:endParaRPr lang="ru-RU"/>
        </a:p>
      </dgm:t>
    </dgm:pt>
    <dgm:pt modelId="{18DC2ECD-5A91-4613-9534-A951F6BE8ECF}" type="sibTrans" cxnId="{7454505E-32A9-4CA0-9D1E-760F2AAAF618}">
      <dgm:prSet/>
      <dgm:spPr/>
      <dgm:t>
        <a:bodyPr/>
        <a:lstStyle/>
        <a:p>
          <a:endParaRPr lang="ru-RU"/>
        </a:p>
      </dgm:t>
    </dgm:pt>
    <dgm:pt modelId="{B70781A1-AF5B-43BF-9F30-B3A57C2F230B}">
      <dgm:prSet phldrT="[Текст]" custT="1"/>
      <dgm:spPr/>
      <dgm:t>
        <a:bodyPr/>
        <a:lstStyle/>
        <a:p>
          <a:r>
            <a:rPr lang="ru-RU" sz="2400" i="0" dirty="0" err="1" smtClean="0">
              <a:latin typeface="Arial" panose="020B0604020202020204" pitchFamily="34" charset="0"/>
              <a:cs typeface="Arial" panose="020B0604020202020204" pitchFamily="34" charset="0"/>
            </a:rPr>
            <a:t>Екосистемні</a:t>
          </a:r>
          <a:endParaRPr lang="ru-RU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822CB3-949B-4746-8660-2591CFBC2A02}" type="parTrans" cxnId="{D88E93CF-1DD2-48EC-84FA-B3AAB3EF97BF}">
      <dgm:prSet/>
      <dgm:spPr/>
      <dgm:t>
        <a:bodyPr/>
        <a:lstStyle/>
        <a:p>
          <a:endParaRPr lang="ru-RU"/>
        </a:p>
      </dgm:t>
    </dgm:pt>
    <dgm:pt modelId="{6081A7DE-907A-44D9-9000-7B5A80016F70}" type="sibTrans" cxnId="{D88E93CF-1DD2-48EC-84FA-B3AAB3EF97BF}">
      <dgm:prSet/>
      <dgm:spPr/>
      <dgm:t>
        <a:bodyPr/>
        <a:lstStyle/>
        <a:p>
          <a:endParaRPr lang="ru-RU"/>
        </a:p>
      </dgm:t>
    </dgm:pt>
    <dgm:pt modelId="{DB1DE615-DAE0-4F51-BE22-1EF3FACF0433}">
      <dgm:prSet phldrT="[Текст]"/>
      <dgm:spPr/>
      <dgm:t>
        <a:bodyPr/>
        <a:lstStyle/>
        <a:p>
          <a:r>
            <a:rPr lang="ru-RU" dirty="0" err="1" smtClean="0"/>
            <a:t>Слабка</a:t>
          </a:r>
          <a:r>
            <a:rPr lang="ru-RU" dirty="0" smtClean="0"/>
            <a:t> </a:t>
          </a:r>
          <a:r>
            <a:rPr lang="ru-RU" dirty="0" err="1" smtClean="0"/>
            <a:t>державна</a:t>
          </a:r>
          <a:r>
            <a:rPr lang="ru-RU" dirty="0" smtClean="0"/>
            <a:t> </a:t>
          </a:r>
          <a:r>
            <a:rPr lang="ru-RU" dirty="0" err="1" smtClean="0"/>
            <a:t>політика</a:t>
          </a:r>
          <a:r>
            <a:rPr lang="ru-RU" dirty="0" smtClean="0"/>
            <a:t> </a:t>
          </a:r>
          <a:r>
            <a:rPr lang="ru-RU" dirty="0" err="1" smtClean="0"/>
            <a:t>щодо</a:t>
          </a:r>
          <a:r>
            <a:rPr lang="ru-RU" dirty="0" smtClean="0"/>
            <a:t> </a:t>
          </a:r>
          <a:r>
            <a:rPr lang="ru-RU" dirty="0" err="1" smtClean="0"/>
            <a:t>стимулів</a:t>
          </a:r>
          <a:r>
            <a:rPr lang="ru-RU" dirty="0" smtClean="0"/>
            <a:t> та </a:t>
          </a:r>
          <a:r>
            <a:rPr lang="ru-RU" dirty="0" err="1" smtClean="0"/>
            <a:t>заохочень</a:t>
          </a:r>
          <a:r>
            <a:rPr lang="ru-RU" dirty="0" smtClean="0"/>
            <a:t> </a:t>
          </a:r>
          <a:r>
            <a:rPr lang="ru-RU" dirty="0" err="1" smtClean="0"/>
            <a:t>розвитку</a:t>
          </a:r>
          <a:r>
            <a:rPr lang="ru-RU" dirty="0" smtClean="0"/>
            <a:t> </a:t>
          </a:r>
          <a:r>
            <a:rPr lang="ru-RU" dirty="0" err="1" smtClean="0"/>
            <a:t>інноваційної</a:t>
          </a:r>
          <a:r>
            <a:rPr lang="ru-RU" dirty="0" smtClean="0"/>
            <a:t> </a:t>
          </a:r>
          <a:r>
            <a:rPr lang="ru-RU" dirty="0" err="1" smtClean="0"/>
            <a:t>економіки</a:t>
          </a:r>
          <a:endParaRPr lang="ru-RU" dirty="0"/>
        </a:p>
      </dgm:t>
    </dgm:pt>
    <dgm:pt modelId="{9277C03D-A3A8-47AF-8423-7ADD073099A3}" type="parTrans" cxnId="{A580248A-B14D-4300-95E5-C80BE7EAB2E4}">
      <dgm:prSet/>
      <dgm:spPr/>
      <dgm:t>
        <a:bodyPr/>
        <a:lstStyle/>
        <a:p>
          <a:endParaRPr lang="ru-RU"/>
        </a:p>
      </dgm:t>
    </dgm:pt>
    <dgm:pt modelId="{F11F7444-9D4C-4315-8A70-6E00A7865A19}" type="sibTrans" cxnId="{A580248A-B14D-4300-95E5-C80BE7EAB2E4}">
      <dgm:prSet/>
      <dgm:spPr/>
      <dgm:t>
        <a:bodyPr/>
        <a:lstStyle/>
        <a:p>
          <a:endParaRPr lang="ru-RU"/>
        </a:p>
      </dgm:t>
    </dgm:pt>
    <dgm:pt modelId="{B0C84998-3672-44F2-A8EA-AD8F6AFCFFC1}">
      <dgm:prSet phldrT="[Текст]"/>
      <dgm:spPr/>
      <dgm:t>
        <a:bodyPr/>
        <a:lstStyle/>
        <a:p>
          <a:r>
            <a:rPr lang="ru-RU" dirty="0" err="1" smtClean="0"/>
            <a:t>Незрілий</a:t>
          </a:r>
          <a:r>
            <a:rPr lang="ru-RU" dirty="0" smtClean="0"/>
            <a:t> </a:t>
          </a:r>
          <a:r>
            <a:rPr lang="ru-RU" dirty="0" err="1" smtClean="0"/>
            <a:t>ринок</a:t>
          </a:r>
          <a:r>
            <a:rPr lang="ru-RU" dirty="0" smtClean="0"/>
            <a:t> </a:t>
          </a:r>
          <a:r>
            <a:rPr lang="ru-RU" dirty="0" err="1" smtClean="0"/>
            <a:t>інвестиційного</a:t>
          </a:r>
          <a:r>
            <a:rPr lang="ru-RU" dirty="0" smtClean="0"/>
            <a:t> </a:t>
          </a:r>
          <a:r>
            <a:rPr lang="ru-RU" dirty="0" err="1" smtClean="0"/>
            <a:t>капіталу</a:t>
          </a:r>
          <a:endParaRPr lang="ru-RU" dirty="0"/>
        </a:p>
      </dgm:t>
    </dgm:pt>
    <dgm:pt modelId="{67CB3DB6-6301-44FF-BE3B-E257FDE85648}" type="parTrans" cxnId="{18488863-5B73-4AC2-82A1-1DFB89AEFC01}">
      <dgm:prSet/>
      <dgm:spPr/>
      <dgm:t>
        <a:bodyPr/>
        <a:lstStyle/>
        <a:p>
          <a:endParaRPr lang="ru-RU"/>
        </a:p>
      </dgm:t>
    </dgm:pt>
    <dgm:pt modelId="{F6252EE2-2B96-497C-8DE1-00B8E98A2A7C}" type="sibTrans" cxnId="{18488863-5B73-4AC2-82A1-1DFB89AEFC01}">
      <dgm:prSet/>
      <dgm:spPr/>
      <dgm:t>
        <a:bodyPr/>
        <a:lstStyle/>
        <a:p>
          <a:endParaRPr lang="ru-RU"/>
        </a:p>
      </dgm:t>
    </dgm:pt>
    <dgm:pt modelId="{03D9320E-205C-4C0D-BC8F-10176B987577}">
      <dgm:prSet phldrT="[Текст]"/>
      <dgm:spPr/>
      <dgm:t>
        <a:bodyPr/>
        <a:lstStyle/>
        <a:p>
          <a:r>
            <a:rPr lang="ru-RU" dirty="0" err="1" smtClean="0"/>
            <a:t>Невідповідність</a:t>
          </a:r>
          <a:r>
            <a:rPr lang="ru-RU" dirty="0" smtClean="0"/>
            <a:t> </a:t>
          </a:r>
          <a:r>
            <a:rPr lang="ru-RU" dirty="0" err="1" smtClean="0"/>
            <a:t>національних</a:t>
          </a:r>
          <a:r>
            <a:rPr lang="ru-RU" dirty="0" smtClean="0"/>
            <a:t>, </a:t>
          </a:r>
          <a:r>
            <a:rPr lang="ru-RU" dirty="0" err="1" smtClean="0"/>
            <a:t>регіональних</a:t>
          </a:r>
          <a:r>
            <a:rPr lang="ru-RU" dirty="0" smtClean="0"/>
            <a:t>, </a:t>
          </a:r>
          <a:r>
            <a:rPr lang="ru-RU" dirty="0" err="1" smtClean="0"/>
            <a:t>галузевих</a:t>
          </a:r>
          <a:r>
            <a:rPr lang="ru-RU" dirty="0" smtClean="0"/>
            <a:t> </a:t>
          </a:r>
          <a:r>
            <a:rPr lang="ru-RU" dirty="0" err="1" smtClean="0"/>
            <a:t>стратегій</a:t>
          </a:r>
          <a:r>
            <a:rPr lang="ru-RU" dirty="0" smtClean="0"/>
            <a:t> та </a:t>
          </a:r>
          <a:r>
            <a:rPr lang="ru-RU" dirty="0" err="1" smtClean="0"/>
            <a:t>програм</a:t>
          </a:r>
          <a:r>
            <a:rPr lang="ru-RU" dirty="0" smtClean="0"/>
            <a:t> </a:t>
          </a:r>
          <a:r>
            <a:rPr lang="ru-RU" dirty="0" err="1" smtClean="0"/>
            <a:t>розвитку</a:t>
          </a:r>
          <a:r>
            <a:rPr lang="ru-RU" dirty="0" smtClean="0"/>
            <a:t> </a:t>
          </a:r>
          <a:r>
            <a:rPr lang="ru-RU" dirty="0" err="1" smtClean="0"/>
            <a:t>цифровим</a:t>
          </a:r>
          <a:r>
            <a:rPr lang="ru-RU" dirty="0" smtClean="0"/>
            <a:t> </a:t>
          </a:r>
          <a:r>
            <a:rPr lang="ru-RU" dirty="0" err="1" smtClean="0"/>
            <a:t>можливостям</a:t>
          </a:r>
          <a:endParaRPr lang="ru-RU" dirty="0"/>
        </a:p>
      </dgm:t>
    </dgm:pt>
    <dgm:pt modelId="{B46D7EB4-D32C-4036-8103-8B5695CDF8C2}" type="parTrans" cxnId="{9D25EA3E-BC0A-4423-B972-41B484604983}">
      <dgm:prSet/>
      <dgm:spPr/>
      <dgm:t>
        <a:bodyPr/>
        <a:lstStyle/>
        <a:p>
          <a:endParaRPr lang="ru-RU"/>
        </a:p>
      </dgm:t>
    </dgm:pt>
    <dgm:pt modelId="{B022BA00-B18D-401A-9B08-3D233F5E9A80}" type="sibTrans" cxnId="{9D25EA3E-BC0A-4423-B972-41B484604983}">
      <dgm:prSet/>
      <dgm:spPr/>
      <dgm:t>
        <a:bodyPr/>
        <a:lstStyle/>
        <a:p>
          <a:endParaRPr lang="ru-RU"/>
        </a:p>
      </dgm:t>
    </dgm:pt>
    <dgm:pt modelId="{ED700F9B-ADAE-4598-849D-43D8B33B7A2E}">
      <dgm:prSet phldrT="[Текст]"/>
      <dgm:spPr/>
      <dgm:t>
        <a:bodyPr/>
        <a:lstStyle/>
        <a:p>
          <a:r>
            <a:rPr lang="ru-RU" smtClean="0"/>
            <a:t>Застаріла система освіти</a:t>
          </a:r>
          <a:endParaRPr lang="ru-RU" dirty="0"/>
        </a:p>
      </dgm:t>
    </dgm:pt>
    <dgm:pt modelId="{1DCCA1FB-D1DA-46AE-BB15-03B94B181D76}" type="parTrans" cxnId="{0DA13786-6218-4A3D-9E01-A6681F8E9540}">
      <dgm:prSet/>
      <dgm:spPr/>
      <dgm:t>
        <a:bodyPr/>
        <a:lstStyle/>
        <a:p>
          <a:endParaRPr lang="ru-RU"/>
        </a:p>
      </dgm:t>
    </dgm:pt>
    <dgm:pt modelId="{A9AD9119-5C47-450E-9C5D-FC4A7C779634}" type="sibTrans" cxnId="{0DA13786-6218-4A3D-9E01-A6681F8E9540}">
      <dgm:prSet/>
      <dgm:spPr/>
      <dgm:t>
        <a:bodyPr/>
        <a:lstStyle/>
        <a:p>
          <a:endParaRPr lang="ru-RU"/>
        </a:p>
      </dgm:t>
    </dgm:pt>
    <dgm:pt modelId="{A42C191A-3A94-4945-BF85-D8565E473BE4}">
      <dgm:prSet phldrT="[Текст]"/>
      <dgm:spPr/>
      <dgm:t>
        <a:bodyPr/>
        <a:lstStyle/>
        <a:p>
          <a:r>
            <a:rPr lang="ru-RU" dirty="0" err="1" smtClean="0"/>
            <a:t>Дефіцит</a:t>
          </a:r>
          <a:r>
            <a:rPr lang="ru-RU" dirty="0" smtClean="0"/>
            <a:t> </a:t>
          </a:r>
          <a:r>
            <a:rPr lang="ru-RU" dirty="0" err="1" smtClean="0"/>
            <a:t>висококваліфікованих</a:t>
          </a:r>
          <a:r>
            <a:rPr lang="ru-RU" dirty="0" smtClean="0"/>
            <a:t> </a:t>
          </a:r>
          <a:r>
            <a:rPr lang="ru-RU" dirty="0" err="1" smtClean="0"/>
            <a:t>кадрів</a:t>
          </a:r>
          <a:r>
            <a:rPr lang="ru-RU" dirty="0" smtClean="0"/>
            <a:t> </a:t>
          </a:r>
          <a:endParaRPr lang="ru-RU" dirty="0"/>
        </a:p>
      </dgm:t>
    </dgm:pt>
    <dgm:pt modelId="{38FD6535-2B39-4870-8DDF-19FFBEB6DEAA}" type="parTrans" cxnId="{251CE03E-17F2-4BBA-BADA-3ADFB886873F}">
      <dgm:prSet/>
      <dgm:spPr/>
      <dgm:t>
        <a:bodyPr/>
        <a:lstStyle/>
        <a:p>
          <a:endParaRPr lang="ru-RU"/>
        </a:p>
      </dgm:t>
    </dgm:pt>
    <dgm:pt modelId="{C4E9BFAD-9BF6-4707-ADDD-55F62EE71E80}" type="sibTrans" cxnId="{251CE03E-17F2-4BBA-BADA-3ADFB886873F}">
      <dgm:prSet/>
      <dgm:spPr/>
      <dgm:t>
        <a:bodyPr/>
        <a:lstStyle/>
        <a:p>
          <a:endParaRPr lang="ru-RU"/>
        </a:p>
      </dgm:t>
    </dgm:pt>
    <dgm:pt modelId="{7159D5FA-F490-40AF-8786-B034849D4923}" type="pres">
      <dgm:prSet presAssocID="{84553CD6-2F12-4658-BF10-F1050932BE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2C6F4-8FBD-48CB-887F-A60C51154024}" type="pres">
      <dgm:prSet presAssocID="{B70781A1-AF5B-43BF-9F30-B3A57C2F230B}" presName="boxAndChildren" presStyleCnt="0"/>
      <dgm:spPr/>
    </dgm:pt>
    <dgm:pt modelId="{41E7072E-6D4D-4172-BA9F-DD2BFEE1FB23}" type="pres">
      <dgm:prSet presAssocID="{B70781A1-AF5B-43BF-9F30-B3A57C2F230B}" presName="parentTextBox" presStyleLbl="node1" presStyleIdx="0" presStyleCnt="3"/>
      <dgm:spPr/>
      <dgm:t>
        <a:bodyPr/>
        <a:lstStyle/>
        <a:p>
          <a:endParaRPr lang="ru-RU"/>
        </a:p>
      </dgm:t>
    </dgm:pt>
    <dgm:pt modelId="{7F1E972E-AC06-4329-B678-8B349A9350A6}" type="pres">
      <dgm:prSet presAssocID="{B70781A1-AF5B-43BF-9F30-B3A57C2F230B}" presName="entireBox" presStyleLbl="node1" presStyleIdx="0" presStyleCnt="3"/>
      <dgm:spPr/>
      <dgm:t>
        <a:bodyPr/>
        <a:lstStyle/>
        <a:p>
          <a:endParaRPr lang="ru-RU"/>
        </a:p>
      </dgm:t>
    </dgm:pt>
    <dgm:pt modelId="{390D43F1-F9AE-469B-87ED-66FBDAD1F4AB}" type="pres">
      <dgm:prSet presAssocID="{B70781A1-AF5B-43BF-9F30-B3A57C2F230B}" presName="descendantBox" presStyleCnt="0"/>
      <dgm:spPr/>
    </dgm:pt>
    <dgm:pt modelId="{BDD9F47E-63C1-4D3D-BF4E-C8DB53174006}" type="pres">
      <dgm:prSet presAssocID="{DB1DE615-DAE0-4F51-BE22-1EF3FACF0433}" presName="childTextBox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BE3CB-E01D-4AFB-9F7A-56790F99C14D}" type="pres">
      <dgm:prSet presAssocID="{B0C84998-3672-44F2-A8EA-AD8F6AFCFFC1}" presName="childTextBox" presStyleLbl="f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E13BB-80B0-461D-9FAA-8235BEB7433E}" type="pres">
      <dgm:prSet presAssocID="{ED700F9B-ADAE-4598-849D-43D8B33B7A2E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1278D-51B3-4A6E-A72A-05A415C021DF}" type="pres">
      <dgm:prSet presAssocID="{A42C191A-3A94-4945-BF85-D8565E473BE4}" presName="childTextBox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0912E-F035-47C4-8428-0599801C7C10}" type="pres">
      <dgm:prSet presAssocID="{4B6B9587-D65B-4A26-A1F1-566E76EA6A81}" presName="sp" presStyleCnt="0"/>
      <dgm:spPr/>
    </dgm:pt>
    <dgm:pt modelId="{DEAC248D-B09E-4283-83CD-A6658C371B1E}" type="pres">
      <dgm:prSet presAssocID="{311BEFC1-7D3E-4656-B15F-E7C34D4EA094}" presName="arrowAndChildren" presStyleCnt="0"/>
      <dgm:spPr/>
    </dgm:pt>
    <dgm:pt modelId="{450D2130-CE44-401C-9B8B-3DDD73A6B346}" type="pres">
      <dgm:prSet presAssocID="{311BEFC1-7D3E-4656-B15F-E7C34D4EA09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823A6C1E-D393-4C52-9FEB-651C1E437C31}" type="pres">
      <dgm:prSet presAssocID="{311BEFC1-7D3E-4656-B15F-E7C34D4EA094}" presName="arrow" presStyleLbl="node1" presStyleIdx="1" presStyleCnt="3"/>
      <dgm:spPr/>
      <dgm:t>
        <a:bodyPr/>
        <a:lstStyle/>
        <a:p>
          <a:endParaRPr lang="ru-RU"/>
        </a:p>
      </dgm:t>
    </dgm:pt>
    <dgm:pt modelId="{D46BCE89-AE25-491E-9B1A-F5E7FDF3E0F4}" type="pres">
      <dgm:prSet presAssocID="{311BEFC1-7D3E-4656-B15F-E7C34D4EA094}" presName="descendantArrow" presStyleCnt="0"/>
      <dgm:spPr/>
    </dgm:pt>
    <dgm:pt modelId="{3AF746E0-5DF6-46C2-9C12-939A0D047149}" type="pres">
      <dgm:prSet presAssocID="{E1772FAC-0374-4BD5-A7DF-10976E533E72}" presName="childTextArrow" presStyleLbl="f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F7D97-A5B1-40F7-A9A1-0B97CB39C850}" type="pres">
      <dgm:prSet presAssocID="{0DA53A79-D439-42F9-9188-9CB47BD63748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C3B84-083D-435A-B977-9C57698C9648}" type="pres">
      <dgm:prSet presAssocID="{E69C7F0F-9351-45FA-A485-202C61E630F0}" presName="sp" presStyleCnt="0"/>
      <dgm:spPr/>
    </dgm:pt>
    <dgm:pt modelId="{F2A791FC-BF7C-4049-8394-EC42019B2908}" type="pres">
      <dgm:prSet presAssocID="{8318C1F5-2393-4149-8DE6-4CD2FBDF682C}" presName="arrowAndChildren" presStyleCnt="0"/>
      <dgm:spPr/>
    </dgm:pt>
    <dgm:pt modelId="{6BC29FCA-96B4-4414-A43B-F9EC657F6398}" type="pres">
      <dgm:prSet presAssocID="{8318C1F5-2393-4149-8DE6-4CD2FBDF682C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F1FE23A3-4EE0-4479-BE03-D842855B2BFF}" type="pres">
      <dgm:prSet presAssocID="{8318C1F5-2393-4149-8DE6-4CD2FBDF682C}" presName="arrow" presStyleLbl="node1" presStyleIdx="2" presStyleCnt="3"/>
      <dgm:spPr/>
      <dgm:t>
        <a:bodyPr/>
        <a:lstStyle/>
        <a:p>
          <a:endParaRPr lang="ru-RU"/>
        </a:p>
      </dgm:t>
    </dgm:pt>
    <dgm:pt modelId="{0BA6DCA0-C126-4612-A027-D60724F0842C}" type="pres">
      <dgm:prSet presAssocID="{8318C1F5-2393-4149-8DE6-4CD2FBDF682C}" presName="descendantArrow" presStyleCnt="0"/>
      <dgm:spPr/>
    </dgm:pt>
    <dgm:pt modelId="{1F2C9A82-4A20-4D22-9F30-B6E16EB94D1F}" type="pres">
      <dgm:prSet presAssocID="{2B2E63A1-05AB-48E4-9946-42D0C5079950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0461E-038E-4C0C-B2F6-377A5CA0CEE9}" type="pres">
      <dgm:prSet presAssocID="{B1E45AC2-2DEE-459E-8933-55CBBBE6CB82}" presName="childTextArrow" presStyleLbl="f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C8A50-E3F6-4E33-A2EC-8E4E8EA9D370}" type="pres">
      <dgm:prSet presAssocID="{03D9320E-205C-4C0D-BC8F-10176B987577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4258A2-3C04-4777-B30B-2E38EDEFDC87}" type="presOf" srcId="{0DA53A79-D439-42F9-9188-9CB47BD63748}" destId="{185F7D97-A5B1-40F7-A9A1-0B97CB39C850}" srcOrd="0" destOrd="0" presId="urn:microsoft.com/office/officeart/2005/8/layout/process4"/>
    <dgm:cxn modelId="{24D47FC4-A0BD-4333-B256-72E5744A25B9}" srcId="{8318C1F5-2393-4149-8DE6-4CD2FBDF682C}" destId="{B1E45AC2-2DEE-459E-8933-55CBBBE6CB82}" srcOrd="1" destOrd="0" parTransId="{8C60CCF9-992C-4CDF-A29B-8C97C892604A}" sibTransId="{DCD8D242-71B3-4343-8B0A-C0DB110AB813}"/>
    <dgm:cxn modelId="{A4D31FAA-F40B-4AD7-956C-4E10358AD045}" type="presOf" srcId="{ED700F9B-ADAE-4598-849D-43D8B33B7A2E}" destId="{6FCE13BB-80B0-461D-9FAA-8235BEB7433E}" srcOrd="0" destOrd="0" presId="urn:microsoft.com/office/officeart/2005/8/layout/process4"/>
    <dgm:cxn modelId="{7454505E-32A9-4CA0-9D1E-760F2AAAF618}" srcId="{311BEFC1-7D3E-4656-B15F-E7C34D4EA094}" destId="{0DA53A79-D439-42F9-9188-9CB47BD63748}" srcOrd="1" destOrd="0" parTransId="{0291FDF7-0CE4-4822-A376-229996BBF6AC}" sibTransId="{18DC2ECD-5A91-4613-9534-A951F6BE8ECF}"/>
    <dgm:cxn modelId="{8EB18479-74E5-48B7-AFFE-F85E1CE45997}" type="presOf" srcId="{B0C84998-3672-44F2-A8EA-AD8F6AFCFFC1}" destId="{D93BE3CB-E01D-4AFB-9F7A-56790F99C14D}" srcOrd="0" destOrd="0" presId="urn:microsoft.com/office/officeart/2005/8/layout/process4"/>
    <dgm:cxn modelId="{17B7318D-1C0B-43BF-95EB-DBC2464E3D1D}" type="presOf" srcId="{8318C1F5-2393-4149-8DE6-4CD2FBDF682C}" destId="{F1FE23A3-4EE0-4479-BE03-D842855B2BFF}" srcOrd="1" destOrd="0" presId="urn:microsoft.com/office/officeart/2005/8/layout/process4"/>
    <dgm:cxn modelId="{9386BF7E-8B38-44AD-B043-45AA0F097BE3}" type="presOf" srcId="{8318C1F5-2393-4149-8DE6-4CD2FBDF682C}" destId="{6BC29FCA-96B4-4414-A43B-F9EC657F6398}" srcOrd="0" destOrd="0" presId="urn:microsoft.com/office/officeart/2005/8/layout/process4"/>
    <dgm:cxn modelId="{925BE4D9-54FD-4D73-A173-7A330DF079BA}" srcId="{311BEFC1-7D3E-4656-B15F-E7C34D4EA094}" destId="{E1772FAC-0374-4BD5-A7DF-10976E533E72}" srcOrd="0" destOrd="0" parTransId="{20E0C4ED-39C8-4218-AF33-250BA325818E}" sibTransId="{51CD838F-98E4-4BE9-BD5D-6F2FFEFC4514}"/>
    <dgm:cxn modelId="{A65F8506-37A9-472D-91D8-872A7F4B66CD}" type="presOf" srcId="{03D9320E-205C-4C0D-BC8F-10176B987577}" destId="{9F9C8A50-E3F6-4E33-A2EC-8E4E8EA9D370}" srcOrd="0" destOrd="0" presId="urn:microsoft.com/office/officeart/2005/8/layout/process4"/>
    <dgm:cxn modelId="{B8253ECA-141C-471D-8B2E-9EAA6B19A5EC}" type="presOf" srcId="{2B2E63A1-05AB-48E4-9946-42D0C5079950}" destId="{1F2C9A82-4A20-4D22-9F30-B6E16EB94D1F}" srcOrd="0" destOrd="0" presId="urn:microsoft.com/office/officeart/2005/8/layout/process4"/>
    <dgm:cxn modelId="{604660C5-FCB0-400B-90B2-0718CFE0CE96}" type="presOf" srcId="{A42C191A-3A94-4945-BF85-D8565E473BE4}" destId="{BC11278D-51B3-4A6E-A72A-05A415C021DF}" srcOrd="0" destOrd="0" presId="urn:microsoft.com/office/officeart/2005/8/layout/process4"/>
    <dgm:cxn modelId="{D88E93CF-1DD2-48EC-84FA-B3AAB3EF97BF}" srcId="{84553CD6-2F12-4658-BF10-F1050932BE3E}" destId="{B70781A1-AF5B-43BF-9F30-B3A57C2F230B}" srcOrd="2" destOrd="0" parTransId="{B0822CB3-949B-4746-8660-2591CFBC2A02}" sibTransId="{6081A7DE-907A-44D9-9000-7B5A80016F70}"/>
    <dgm:cxn modelId="{72118AD3-E174-4E6A-B409-C20EE053753E}" type="presOf" srcId="{311BEFC1-7D3E-4656-B15F-E7C34D4EA094}" destId="{450D2130-CE44-401C-9B8B-3DDD73A6B346}" srcOrd="0" destOrd="0" presId="urn:microsoft.com/office/officeart/2005/8/layout/process4"/>
    <dgm:cxn modelId="{18488863-5B73-4AC2-82A1-1DFB89AEFC01}" srcId="{B70781A1-AF5B-43BF-9F30-B3A57C2F230B}" destId="{B0C84998-3672-44F2-A8EA-AD8F6AFCFFC1}" srcOrd="1" destOrd="0" parTransId="{67CB3DB6-6301-44FF-BE3B-E257FDE85648}" sibTransId="{F6252EE2-2B96-497C-8DE1-00B8E98A2A7C}"/>
    <dgm:cxn modelId="{9D25EA3E-BC0A-4423-B972-41B484604983}" srcId="{8318C1F5-2393-4149-8DE6-4CD2FBDF682C}" destId="{03D9320E-205C-4C0D-BC8F-10176B987577}" srcOrd="2" destOrd="0" parTransId="{B46D7EB4-D32C-4036-8103-8B5695CDF8C2}" sibTransId="{B022BA00-B18D-401A-9B08-3D233F5E9A80}"/>
    <dgm:cxn modelId="{A5B493D5-F355-4E4D-AC2D-35E544C01385}" srcId="{84553CD6-2F12-4658-BF10-F1050932BE3E}" destId="{311BEFC1-7D3E-4656-B15F-E7C34D4EA094}" srcOrd="1" destOrd="0" parTransId="{8D95328F-DB10-4F48-B473-CE6950AB0E55}" sibTransId="{4B6B9587-D65B-4A26-A1F1-566E76EA6A81}"/>
    <dgm:cxn modelId="{E9BE4017-6B66-43D4-877A-0CE1E1D3021A}" type="presOf" srcId="{DB1DE615-DAE0-4F51-BE22-1EF3FACF0433}" destId="{BDD9F47E-63C1-4D3D-BF4E-C8DB53174006}" srcOrd="0" destOrd="0" presId="urn:microsoft.com/office/officeart/2005/8/layout/process4"/>
    <dgm:cxn modelId="{9C194C93-F587-4B1D-B53C-0A4CC16570CC}" type="presOf" srcId="{311BEFC1-7D3E-4656-B15F-E7C34D4EA094}" destId="{823A6C1E-D393-4C52-9FEB-651C1E437C31}" srcOrd="1" destOrd="0" presId="urn:microsoft.com/office/officeart/2005/8/layout/process4"/>
    <dgm:cxn modelId="{0DA13786-6218-4A3D-9E01-A6681F8E9540}" srcId="{B70781A1-AF5B-43BF-9F30-B3A57C2F230B}" destId="{ED700F9B-ADAE-4598-849D-43D8B33B7A2E}" srcOrd="2" destOrd="0" parTransId="{1DCCA1FB-D1DA-46AE-BB15-03B94B181D76}" sibTransId="{A9AD9119-5C47-450E-9C5D-FC4A7C779634}"/>
    <dgm:cxn modelId="{98405B75-F516-46DB-86CB-D5FE3F02A6AD}" srcId="{84553CD6-2F12-4658-BF10-F1050932BE3E}" destId="{8318C1F5-2393-4149-8DE6-4CD2FBDF682C}" srcOrd="0" destOrd="0" parTransId="{6F3AF3A2-E682-4929-9F4F-471D7902B0A7}" sibTransId="{E69C7F0F-9351-45FA-A485-202C61E630F0}"/>
    <dgm:cxn modelId="{5EAC8169-124B-42EC-B936-B447721955A9}" srcId="{8318C1F5-2393-4149-8DE6-4CD2FBDF682C}" destId="{2B2E63A1-05AB-48E4-9946-42D0C5079950}" srcOrd="0" destOrd="0" parTransId="{B19B614C-02C0-499C-A697-547A9C5126D7}" sibTransId="{EE285E2D-15BF-40E2-99A3-A084EBFBF961}"/>
    <dgm:cxn modelId="{9FFAD8F3-0B83-418F-BB21-0045964524F8}" type="presOf" srcId="{B1E45AC2-2DEE-459E-8933-55CBBBE6CB82}" destId="{2280461E-038E-4C0C-B2F6-377A5CA0CEE9}" srcOrd="0" destOrd="0" presId="urn:microsoft.com/office/officeart/2005/8/layout/process4"/>
    <dgm:cxn modelId="{4362E129-5167-4DA8-B653-716493D55E59}" type="presOf" srcId="{84553CD6-2F12-4658-BF10-F1050932BE3E}" destId="{7159D5FA-F490-40AF-8786-B034849D4923}" srcOrd="0" destOrd="0" presId="urn:microsoft.com/office/officeart/2005/8/layout/process4"/>
    <dgm:cxn modelId="{9009AD0B-1E6E-4DF2-908D-3DED5027113C}" type="presOf" srcId="{B70781A1-AF5B-43BF-9F30-B3A57C2F230B}" destId="{41E7072E-6D4D-4172-BA9F-DD2BFEE1FB23}" srcOrd="0" destOrd="0" presId="urn:microsoft.com/office/officeart/2005/8/layout/process4"/>
    <dgm:cxn modelId="{A580248A-B14D-4300-95E5-C80BE7EAB2E4}" srcId="{B70781A1-AF5B-43BF-9F30-B3A57C2F230B}" destId="{DB1DE615-DAE0-4F51-BE22-1EF3FACF0433}" srcOrd="0" destOrd="0" parTransId="{9277C03D-A3A8-47AF-8423-7ADD073099A3}" sibTransId="{F11F7444-9D4C-4315-8A70-6E00A7865A19}"/>
    <dgm:cxn modelId="{251CE03E-17F2-4BBA-BADA-3ADFB886873F}" srcId="{B70781A1-AF5B-43BF-9F30-B3A57C2F230B}" destId="{A42C191A-3A94-4945-BF85-D8565E473BE4}" srcOrd="3" destOrd="0" parTransId="{38FD6535-2B39-4870-8DDF-19FFBEB6DEAA}" sibTransId="{C4E9BFAD-9BF6-4707-ADDD-55F62EE71E80}"/>
    <dgm:cxn modelId="{C09E5897-8ADD-4590-BF19-F41C812522A2}" type="presOf" srcId="{E1772FAC-0374-4BD5-A7DF-10976E533E72}" destId="{3AF746E0-5DF6-46C2-9C12-939A0D047149}" srcOrd="0" destOrd="0" presId="urn:microsoft.com/office/officeart/2005/8/layout/process4"/>
    <dgm:cxn modelId="{0F1B5B20-B493-4288-9F04-1957D2AFD072}" type="presOf" srcId="{B70781A1-AF5B-43BF-9F30-B3A57C2F230B}" destId="{7F1E972E-AC06-4329-B678-8B349A9350A6}" srcOrd="1" destOrd="0" presId="urn:microsoft.com/office/officeart/2005/8/layout/process4"/>
    <dgm:cxn modelId="{08305F5A-C969-4F0A-BE05-448AEFEAF3BF}" type="presParOf" srcId="{7159D5FA-F490-40AF-8786-B034849D4923}" destId="{00E2C6F4-8FBD-48CB-887F-A60C51154024}" srcOrd="0" destOrd="0" presId="urn:microsoft.com/office/officeart/2005/8/layout/process4"/>
    <dgm:cxn modelId="{04B7BB89-4915-4736-9DBE-FFA3776CB289}" type="presParOf" srcId="{00E2C6F4-8FBD-48CB-887F-A60C51154024}" destId="{41E7072E-6D4D-4172-BA9F-DD2BFEE1FB23}" srcOrd="0" destOrd="0" presId="urn:microsoft.com/office/officeart/2005/8/layout/process4"/>
    <dgm:cxn modelId="{6F0ADA7A-F9DB-4C0A-96A7-4EE40599C130}" type="presParOf" srcId="{00E2C6F4-8FBD-48CB-887F-A60C51154024}" destId="{7F1E972E-AC06-4329-B678-8B349A9350A6}" srcOrd="1" destOrd="0" presId="urn:microsoft.com/office/officeart/2005/8/layout/process4"/>
    <dgm:cxn modelId="{A416FEE0-4899-490F-BC9F-FAF0B5D2A869}" type="presParOf" srcId="{00E2C6F4-8FBD-48CB-887F-A60C51154024}" destId="{390D43F1-F9AE-469B-87ED-66FBDAD1F4AB}" srcOrd="2" destOrd="0" presId="urn:microsoft.com/office/officeart/2005/8/layout/process4"/>
    <dgm:cxn modelId="{1A3A6EA1-8A75-4009-B154-52C9412F2CAB}" type="presParOf" srcId="{390D43F1-F9AE-469B-87ED-66FBDAD1F4AB}" destId="{BDD9F47E-63C1-4D3D-BF4E-C8DB53174006}" srcOrd="0" destOrd="0" presId="urn:microsoft.com/office/officeart/2005/8/layout/process4"/>
    <dgm:cxn modelId="{79F03DF2-C51F-4E59-A1CC-40C55D09C0F3}" type="presParOf" srcId="{390D43F1-F9AE-469B-87ED-66FBDAD1F4AB}" destId="{D93BE3CB-E01D-4AFB-9F7A-56790F99C14D}" srcOrd="1" destOrd="0" presId="urn:microsoft.com/office/officeart/2005/8/layout/process4"/>
    <dgm:cxn modelId="{5B782633-8679-4679-A240-F4198E3CE5EC}" type="presParOf" srcId="{390D43F1-F9AE-469B-87ED-66FBDAD1F4AB}" destId="{6FCE13BB-80B0-461D-9FAA-8235BEB7433E}" srcOrd="2" destOrd="0" presId="urn:microsoft.com/office/officeart/2005/8/layout/process4"/>
    <dgm:cxn modelId="{989CAB19-9E47-4C82-8FFD-987F4A2442C5}" type="presParOf" srcId="{390D43F1-F9AE-469B-87ED-66FBDAD1F4AB}" destId="{BC11278D-51B3-4A6E-A72A-05A415C021DF}" srcOrd="3" destOrd="0" presId="urn:microsoft.com/office/officeart/2005/8/layout/process4"/>
    <dgm:cxn modelId="{729D469E-1A92-4FA8-83AB-BCC789D46508}" type="presParOf" srcId="{7159D5FA-F490-40AF-8786-B034849D4923}" destId="{2C80912E-F035-47C4-8428-0599801C7C10}" srcOrd="1" destOrd="0" presId="urn:microsoft.com/office/officeart/2005/8/layout/process4"/>
    <dgm:cxn modelId="{EF09ACEA-D41F-4243-BA9A-52CB9400035A}" type="presParOf" srcId="{7159D5FA-F490-40AF-8786-B034849D4923}" destId="{DEAC248D-B09E-4283-83CD-A6658C371B1E}" srcOrd="2" destOrd="0" presId="urn:microsoft.com/office/officeart/2005/8/layout/process4"/>
    <dgm:cxn modelId="{FB20655A-7D04-4829-9193-2C1A3EA819E6}" type="presParOf" srcId="{DEAC248D-B09E-4283-83CD-A6658C371B1E}" destId="{450D2130-CE44-401C-9B8B-3DDD73A6B346}" srcOrd="0" destOrd="0" presId="urn:microsoft.com/office/officeart/2005/8/layout/process4"/>
    <dgm:cxn modelId="{3ACEF28D-9A5C-4877-BA97-DEEEA1F29754}" type="presParOf" srcId="{DEAC248D-B09E-4283-83CD-A6658C371B1E}" destId="{823A6C1E-D393-4C52-9FEB-651C1E437C31}" srcOrd="1" destOrd="0" presId="urn:microsoft.com/office/officeart/2005/8/layout/process4"/>
    <dgm:cxn modelId="{DF35327D-76DD-4E84-99FB-4B207B097948}" type="presParOf" srcId="{DEAC248D-B09E-4283-83CD-A6658C371B1E}" destId="{D46BCE89-AE25-491E-9B1A-F5E7FDF3E0F4}" srcOrd="2" destOrd="0" presId="urn:microsoft.com/office/officeart/2005/8/layout/process4"/>
    <dgm:cxn modelId="{128D70C3-EF7E-4B11-9614-F3F4EC0BF5B8}" type="presParOf" srcId="{D46BCE89-AE25-491E-9B1A-F5E7FDF3E0F4}" destId="{3AF746E0-5DF6-46C2-9C12-939A0D047149}" srcOrd="0" destOrd="0" presId="urn:microsoft.com/office/officeart/2005/8/layout/process4"/>
    <dgm:cxn modelId="{AC187DE5-02B5-419F-8221-5C840345B052}" type="presParOf" srcId="{D46BCE89-AE25-491E-9B1A-F5E7FDF3E0F4}" destId="{185F7D97-A5B1-40F7-A9A1-0B97CB39C850}" srcOrd="1" destOrd="0" presId="urn:microsoft.com/office/officeart/2005/8/layout/process4"/>
    <dgm:cxn modelId="{0AFAA0C4-79A6-4DE4-9364-8DEFA504B7DB}" type="presParOf" srcId="{7159D5FA-F490-40AF-8786-B034849D4923}" destId="{C88C3B84-083D-435A-B977-9C57698C9648}" srcOrd="3" destOrd="0" presId="urn:microsoft.com/office/officeart/2005/8/layout/process4"/>
    <dgm:cxn modelId="{01E0A496-344A-4E5B-AFC3-4126CA4CC1A4}" type="presParOf" srcId="{7159D5FA-F490-40AF-8786-B034849D4923}" destId="{F2A791FC-BF7C-4049-8394-EC42019B2908}" srcOrd="4" destOrd="0" presId="urn:microsoft.com/office/officeart/2005/8/layout/process4"/>
    <dgm:cxn modelId="{766CC542-9166-41A4-9F57-A7E8DBBB5B1E}" type="presParOf" srcId="{F2A791FC-BF7C-4049-8394-EC42019B2908}" destId="{6BC29FCA-96B4-4414-A43B-F9EC657F6398}" srcOrd="0" destOrd="0" presId="urn:microsoft.com/office/officeart/2005/8/layout/process4"/>
    <dgm:cxn modelId="{3506F742-2A1D-4A42-AC4C-6BFBD435257B}" type="presParOf" srcId="{F2A791FC-BF7C-4049-8394-EC42019B2908}" destId="{F1FE23A3-4EE0-4479-BE03-D842855B2BFF}" srcOrd="1" destOrd="0" presId="urn:microsoft.com/office/officeart/2005/8/layout/process4"/>
    <dgm:cxn modelId="{8B033C54-6B5B-4F3D-9A8B-9C3FD8FDC5E2}" type="presParOf" srcId="{F2A791FC-BF7C-4049-8394-EC42019B2908}" destId="{0BA6DCA0-C126-4612-A027-D60724F0842C}" srcOrd="2" destOrd="0" presId="urn:microsoft.com/office/officeart/2005/8/layout/process4"/>
    <dgm:cxn modelId="{F943A25F-4CE6-479D-870A-FBFA622D77AA}" type="presParOf" srcId="{0BA6DCA0-C126-4612-A027-D60724F0842C}" destId="{1F2C9A82-4A20-4D22-9F30-B6E16EB94D1F}" srcOrd="0" destOrd="0" presId="urn:microsoft.com/office/officeart/2005/8/layout/process4"/>
    <dgm:cxn modelId="{3D557B7D-E491-4AC3-B996-2FEC7F958606}" type="presParOf" srcId="{0BA6DCA0-C126-4612-A027-D60724F0842C}" destId="{2280461E-038E-4C0C-B2F6-377A5CA0CEE9}" srcOrd="1" destOrd="0" presId="urn:microsoft.com/office/officeart/2005/8/layout/process4"/>
    <dgm:cxn modelId="{299B3665-0FDF-4059-A0F1-3CFB89F284CC}" type="presParOf" srcId="{0BA6DCA0-C126-4612-A027-D60724F0842C}" destId="{9F9C8A50-E3F6-4E33-A2EC-8E4E8EA9D370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2A0128-9293-41BF-9288-35F91235936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3AC85F-697D-4305-86B9-C637E4EB5C32}">
      <dgm:prSet phldrT="[Текст]" custT="1"/>
      <dgm:spPr/>
      <dgm:t>
        <a:bodyPr/>
        <a:lstStyle/>
        <a:p>
          <a:r>
            <a:rPr lang="ru-RU" sz="2400" i="0" dirty="0" err="1" smtClean="0">
              <a:latin typeface="Arial" panose="020B0604020202020204" pitchFamily="34" charset="0"/>
              <a:cs typeface="Arial" panose="020B0604020202020204" pitchFamily="34" charset="0"/>
            </a:rPr>
            <a:t>Електронний</a:t>
          </a:r>
          <a:r>
            <a:rPr lang="ru-RU" sz="2400" i="0" dirty="0" smtClean="0">
              <a:latin typeface="Arial" panose="020B0604020202020204" pitchFamily="34" charset="0"/>
              <a:cs typeface="Arial" panose="020B0604020202020204" pitchFamily="34" charset="0"/>
            </a:rPr>
            <a:t> уряд та </a:t>
          </a:r>
          <a:r>
            <a:rPr lang="ru-RU" sz="2400" i="0" dirty="0" err="1" smtClean="0">
              <a:latin typeface="Arial" panose="020B0604020202020204" pitchFamily="34" charset="0"/>
              <a:cs typeface="Arial" panose="020B0604020202020204" pitchFamily="34" charset="0"/>
            </a:rPr>
            <a:t>урядування</a:t>
          </a:r>
          <a:r>
            <a:rPr lang="ru-RU" sz="240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AB880A-5062-40FE-94B1-60A9D6193A8D}" type="parTrans" cxnId="{F5EDE8A4-370E-4250-BEFA-B890B34450AD}">
      <dgm:prSet/>
      <dgm:spPr/>
      <dgm:t>
        <a:bodyPr/>
        <a:lstStyle/>
        <a:p>
          <a:endParaRPr lang="ru-RU"/>
        </a:p>
      </dgm:t>
    </dgm:pt>
    <dgm:pt modelId="{F2230493-C986-48EA-8C9E-E651E25F2B42}" type="sibTrans" cxnId="{F5EDE8A4-370E-4250-BEFA-B890B34450AD}">
      <dgm:prSet/>
      <dgm:spPr/>
      <dgm:t>
        <a:bodyPr/>
        <a:lstStyle/>
        <a:p>
          <a:endParaRPr lang="ru-RU"/>
        </a:p>
      </dgm:t>
    </dgm:pt>
    <dgm:pt modelId="{E5165820-0DF4-4CE0-A4B9-09DAE7C0234D}">
      <dgm:prSet phldrT="[Текст]"/>
      <dgm:spPr/>
      <dgm:t>
        <a:bodyPr/>
        <a:lstStyle/>
        <a:p>
          <a:r>
            <a:rPr lang="ru-RU" dirty="0" err="1" smtClean="0"/>
            <a:t>Низький</a:t>
          </a:r>
          <a:r>
            <a:rPr lang="ru-RU" dirty="0" smtClean="0"/>
            <a:t> </a:t>
          </a:r>
          <a:r>
            <a:rPr lang="ru-RU" dirty="0" err="1" smtClean="0"/>
            <a:t>рівень</a:t>
          </a:r>
          <a:r>
            <a:rPr lang="ru-RU" dirty="0" smtClean="0"/>
            <a:t> </a:t>
          </a:r>
          <a:r>
            <a:rPr lang="ru-RU" dirty="0" err="1" smtClean="0"/>
            <a:t>автоматизації</a:t>
          </a:r>
          <a:r>
            <a:rPr lang="ru-RU" dirty="0" smtClean="0"/>
            <a:t> та </a:t>
          </a:r>
          <a:r>
            <a:rPr lang="ru-RU" dirty="0" err="1" smtClean="0"/>
            <a:t>цифровізації</a:t>
          </a:r>
          <a:r>
            <a:rPr lang="ru-RU" dirty="0" smtClean="0"/>
            <a:t> </a:t>
          </a:r>
          <a:r>
            <a:rPr lang="ru-RU" dirty="0" err="1" smtClean="0"/>
            <a:t>державних</a:t>
          </a:r>
          <a:r>
            <a:rPr lang="ru-RU" dirty="0" smtClean="0"/>
            <a:t> </a:t>
          </a:r>
          <a:r>
            <a:rPr lang="ru-RU" dirty="0" err="1" smtClean="0"/>
            <a:t>послуг</a:t>
          </a:r>
          <a:r>
            <a:rPr lang="ru-RU" dirty="0" smtClean="0"/>
            <a:t> через </a:t>
          </a:r>
          <a:r>
            <a:rPr lang="ru-RU" dirty="0" err="1" smtClean="0"/>
            <a:t>слабку</a:t>
          </a:r>
          <a:r>
            <a:rPr lang="ru-RU" dirty="0" smtClean="0"/>
            <a:t> </a:t>
          </a:r>
          <a:r>
            <a:rPr lang="ru-RU" dirty="0" err="1" smtClean="0"/>
            <a:t>мотивацію</a:t>
          </a:r>
          <a:r>
            <a:rPr lang="ru-RU" dirty="0" smtClean="0"/>
            <a:t> </a:t>
          </a:r>
          <a:r>
            <a:rPr lang="ru-RU" dirty="0" err="1" smtClean="0"/>
            <a:t>урядових</a:t>
          </a:r>
          <a:r>
            <a:rPr lang="ru-RU" dirty="0" smtClean="0"/>
            <a:t> </a:t>
          </a:r>
          <a:r>
            <a:rPr lang="ru-RU" dirty="0" err="1" smtClean="0"/>
            <a:t>установ</a:t>
          </a:r>
          <a:endParaRPr lang="ru-RU" dirty="0"/>
        </a:p>
      </dgm:t>
    </dgm:pt>
    <dgm:pt modelId="{438350BA-8349-484D-B8B3-D421AEA3DBCD}" type="parTrans" cxnId="{F8A9378E-FF13-45FA-A6B8-EAAAE389E60B}">
      <dgm:prSet/>
      <dgm:spPr/>
      <dgm:t>
        <a:bodyPr/>
        <a:lstStyle/>
        <a:p>
          <a:endParaRPr lang="ru-RU"/>
        </a:p>
      </dgm:t>
    </dgm:pt>
    <dgm:pt modelId="{044C66B8-FE96-4F49-9C3E-00823EDC6A0F}" type="sibTrans" cxnId="{F8A9378E-FF13-45FA-A6B8-EAAAE389E60B}">
      <dgm:prSet/>
      <dgm:spPr/>
      <dgm:t>
        <a:bodyPr/>
        <a:lstStyle/>
        <a:p>
          <a:endParaRPr lang="ru-RU"/>
        </a:p>
      </dgm:t>
    </dgm:pt>
    <dgm:pt modelId="{14F1B7AE-9FB7-48B0-B046-E66E338BF3CA}" type="pres">
      <dgm:prSet presAssocID="{D82A0128-9293-41BF-9288-35F9123593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7F5C30-E030-465B-89AD-5242D62629EF}" type="pres">
      <dgm:prSet presAssocID="{743AC85F-697D-4305-86B9-C637E4EB5C32}" presName="boxAndChildren" presStyleCnt="0"/>
      <dgm:spPr/>
    </dgm:pt>
    <dgm:pt modelId="{7F2C6240-36A9-46E5-9730-0ABEFBFF9065}" type="pres">
      <dgm:prSet presAssocID="{743AC85F-697D-4305-86B9-C637E4EB5C32}" presName="parentTextBox" presStyleLbl="node1" presStyleIdx="0" presStyleCnt="1"/>
      <dgm:spPr/>
      <dgm:t>
        <a:bodyPr/>
        <a:lstStyle/>
        <a:p>
          <a:endParaRPr lang="ru-RU"/>
        </a:p>
      </dgm:t>
    </dgm:pt>
    <dgm:pt modelId="{D932E2B7-8A61-4A52-8318-56D5639038F7}" type="pres">
      <dgm:prSet presAssocID="{743AC85F-697D-4305-86B9-C637E4EB5C32}" presName="entireBox" presStyleLbl="node1" presStyleIdx="0" presStyleCnt="1" custLinFactNeighborX="-2575" custLinFactNeighborY="62121"/>
      <dgm:spPr/>
      <dgm:t>
        <a:bodyPr/>
        <a:lstStyle/>
        <a:p>
          <a:endParaRPr lang="ru-RU"/>
        </a:p>
      </dgm:t>
    </dgm:pt>
    <dgm:pt modelId="{7CC89995-6235-4ACA-9977-6EF474825175}" type="pres">
      <dgm:prSet presAssocID="{743AC85F-697D-4305-86B9-C637E4EB5C32}" presName="descendantBox" presStyleCnt="0"/>
      <dgm:spPr/>
    </dgm:pt>
    <dgm:pt modelId="{2C277E5B-0A92-4D95-BBD7-E71298A88212}" type="pres">
      <dgm:prSet presAssocID="{E5165820-0DF4-4CE0-A4B9-09DAE7C0234D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A9378E-FF13-45FA-A6B8-EAAAE389E60B}" srcId="{743AC85F-697D-4305-86B9-C637E4EB5C32}" destId="{E5165820-0DF4-4CE0-A4B9-09DAE7C0234D}" srcOrd="0" destOrd="0" parTransId="{438350BA-8349-484D-B8B3-D421AEA3DBCD}" sibTransId="{044C66B8-FE96-4F49-9C3E-00823EDC6A0F}"/>
    <dgm:cxn modelId="{7222D0B6-E8E0-4ED5-ACCA-B43FBDD98C45}" type="presOf" srcId="{E5165820-0DF4-4CE0-A4B9-09DAE7C0234D}" destId="{2C277E5B-0A92-4D95-BBD7-E71298A88212}" srcOrd="0" destOrd="0" presId="urn:microsoft.com/office/officeart/2005/8/layout/process4"/>
    <dgm:cxn modelId="{20585886-5428-417A-8395-1C2480373DCA}" type="presOf" srcId="{D82A0128-9293-41BF-9288-35F912359363}" destId="{14F1B7AE-9FB7-48B0-B046-E66E338BF3CA}" srcOrd="0" destOrd="0" presId="urn:microsoft.com/office/officeart/2005/8/layout/process4"/>
    <dgm:cxn modelId="{AF3A143E-8CFC-4729-BC4D-FED99A12F7BE}" type="presOf" srcId="{743AC85F-697D-4305-86B9-C637E4EB5C32}" destId="{D932E2B7-8A61-4A52-8318-56D5639038F7}" srcOrd="1" destOrd="0" presId="urn:microsoft.com/office/officeart/2005/8/layout/process4"/>
    <dgm:cxn modelId="{FB79D491-4D3C-4B52-B0FD-79FEEBA5289F}" type="presOf" srcId="{743AC85F-697D-4305-86B9-C637E4EB5C32}" destId="{7F2C6240-36A9-46E5-9730-0ABEFBFF9065}" srcOrd="0" destOrd="0" presId="urn:microsoft.com/office/officeart/2005/8/layout/process4"/>
    <dgm:cxn modelId="{F5EDE8A4-370E-4250-BEFA-B890B34450AD}" srcId="{D82A0128-9293-41BF-9288-35F912359363}" destId="{743AC85F-697D-4305-86B9-C637E4EB5C32}" srcOrd="0" destOrd="0" parTransId="{D1AB880A-5062-40FE-94B1-60A9D6193A8D}" sibTransId="{F2230493-C986-48EA-8C9E-E651E25F2B42}"/>
    <dgm:cxn modelId="{5B7238E6-B646-4B14-912F-26B9C2A3FB07}" type="presParOf" srcId="{14F1B7AE-9FB7-48B0-B046-E66E338BF3CA}" destId="{B67F5C30-E030-465B-89AD-5242D62629EF}" srcOrd="0" destOrd="0" presId="urn:microsoft.com/office/officeart/2005/8/layout/process4"/>
    <dgm:cxn modelId="{C5A288E8-E2B5-47A1-9D74-E7CB19309BBB}" type="presParOf" srcId="{B67F5C30-E030-465B-89AD-5242D62629EF}" destId="{7F2C6240-36A9-46E5-9730-0ABEFBFF9065}" srcOrd="0" destOrd="0" presId="urn:microsoft.com/office/officeart/2005/8/layout/process4"/>
    <dgm:cxn modelId="{CA93E477-8EC1-4F99-A2D7-865AC52FE547}" type="presParOf" srcId="{B67F5C30-E030-465B-89AD-5242D62629EF}" destId="{D932E2B7-8A61-4A52-8318-56D5639038F7}" srcOrd="1" destOrd="0" presId="urn:microsoft.com/office/officeart/2005/8/layout/process4"/>
    <dgm:cxn modelId="{34F053BB-3B97-4353-8A74-56AAA91BE608}" type="presParOf" srcId="{B67F5C30-E030-465B-89AD-5242D62629EF}" destId="{7CC89995-6235-4ACA-9977-6EF474825175}" srcOrd="2" destOrd="0" presId="urn:microsoft.com/office/officeart/2005/8/layout/process4"/>
    <dgm:cxn modelId="{D20E4855-6156-4EDA-BBD8-7116A66A936E}" type="presParOf" srcId="{7CC89995-6235-4ACA-9977-6EF474825175}" destId="{2C277E5B-0A92-4D95-BBD7-E71298A8821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427955-62FB-448C-89BE-FDE412D4EDEE}" type="doc">
      <dgm:prSet loTypeId="urn:microsoft.com/office/officeart/2005/8/layout/cycle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52F114-EBA7-4866-B04E-C0B5C9ACD3FB}">
      <dgm:prSet phldrT="[Текст]" custT="1"/>
      <dgm:spPr/>
      <dgm:t>
        <a:bodyPr/>
        <a:lstStyle/>
        <a:p>
          <a:r>
            <a:rPr lang="uk-UA" sz="1100" smtClean="0"/>
            <a:t>Інтернет речей</a:t>
          </a:r>
          <a:endParaRPr lang="ru-RU" sz="1100" dirty="0"/>
        </a:p>
      </dgm:t>
    </dgm:pt>
    <dgm:pt modelId="{7D0DA8C2-1506-4953-A438-1997C24A21B1}" type="parTrans" cxnId="{559C76BF-DA58-4F14-9413-C3B8B287C32D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FF70DC26-BCE9-4F03-B513-EAAA5958F92D}" type="sibTrans" cxnId="{559C76BF-DA58-4F14-9413-C3B8B287C32D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BA1D991D-4E30-4CE9-9CE4-D3E69BB760F2}">
      <dgm:prSet phldrT="[Текст]" custT="1"/>
      <dgm:spPr/>
      <dgm:t>
        <a:bodyPr/>
        <a:lstStyle/>
        <a:p>
          <a:r>
            <a:rPr lang="uk-UA" sz="1100" smtClean="0"/>
            <a:t>Роботизація та кіберсистеми</a:t>
          </a:r>
          <a:endParaRPr lang="ru-RU" sz="1100" dirty="0"/>
        </a:p>
      </dgm:t>
    </dgm:pt>
    <dgm:pt modelId="{013749B4-72FE-49D2-86DB-4719E7A4FA1E}" type="parTrans" cxnId="{BB864A5A-5307-42C0-AC84-04AE06C9F82F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D18916DC-CDCE-4F1A-B3BF-9D63A3643DC5}" type="sibTrans" cxnId="{BB864A5A-5307-42C0-AC84-04AE06C9F82F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BE1142AC-B6AC-43C6-B7C4-997123C4222C}">
      <dgm:prSet phldrT="[Текст]" custT="1"/>
      <dgm:spPr/>
      <dgm:t>
        <a:bodyPr/>
        <a:lstStyle/>
        <a:p>
          <a:r>
            <a:rPr lang="uk-UA" sz="1100" dirty="0" err="1" smtClean="0"/>
            <a:t>Безпаперові</a:t>
          </a:r>
          <a:r>
            <a:rPr lang="uk-UA" sz="1100" dirty="0" smtClean="0"/>
            <a:t> технології</a:t>
          </a:r>
          <a:endParaRPr lang="ru-RU" sz="1100" dirty="0"/>
        </a:p>
      </dgm:t>
    </dgm:pt>
    <dgm:pt modelId="{D8B59710-EA4B-46DA-B6A0-C41B69BF7E54}" type="parTrans" cxnId="{F6C6EA27-4A9C-49B0-BEF8-0CCB00BFE23C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7D8B9052-4070-4111-978A-605ED7A4DBDD}" type="sibTrans" cxnId="{F6C6EA27-4A9C-49B0-BEF8-0CCB00BFE23C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5289D7E4-0209-4060-87C2-89A00FEE3A1F}">
      <dgm:prSet phldrT="[Текст]" custT="1"/>
      <dgm:spPr/>
      <dgm:t>
        <a:bodyPr/>
        <a:lstStyle/>
        <a:p>
          <a:r>
            <a:rPr lang="uk-UA" sz="1100" dirty="0" smtClean="0"/>
            <a:t>Адитивні технології (3D-друк)</a:t>
          </a:r>
          <a:endParaRPr lang="ru-RU" sz="1100" dirty="0"/>
        </a:p>
      </dgm:t>
    </dgm:pt>
    <dgm:pt modelId="{43434E71-8E93-4BDB-BCD0-B51BDA1A291E}" type="parTrans" cxnId="{A7AD970A-ED42-4B97-AB30-3314102493BB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01D9E34A-D0F0-4DBF-9C8F-A94F45D4DCF2}" type="sibTrans" cxnId="{A7AD970A-ED42-4B97-AB30-3314102493BB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FF9C092A-F809-4CB8-9608-A4ADDB6A2A24}">
      <dgm:prSet phldrT="[Текст]" custT="1"/>
      <dgm:spPr/>
      <dgm:t>
        <a:bodyPr/>
        <a:lstStyle/>
        <a:p>
          <a:r>
            <a:rPr lang="uk-UA" sz="1100" smtClean="0"/>
            <a:t>Хмарні та туманні обчислення</a:t>
          </a:r>
          <a:endParaRPr lang="ru-RU" sz="1100" dirty="0"/>
        </a:p>
      </dgm:t>
    </dgm:pt>
    <dgm:pt modelId="{19346CF4-1D02-4D3F-91DF-72B9D6759634}" type="parTrans" cxnId="{4D866F65-A7B9-47D7-9649-E0B7FD00A95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12C3350-F571-4A6F-9DB1-BA6B87A07ABE}" type="sibTrans" cxnId="{4D866F65-A7B9-47D7-9649-E0B7FD00A95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D03A035-758F-4BF2-871A-875B6B06D066}">
      <dgm:prSet custT="1"/>
      <dgm:spPr/>
      <dgm:t>
        <a:bodyPr/>
        <a:lstStyle/>
        <a:p>
          <a:r>
            <a:rPr lang="ru-RU" sz="1100" smtClean="0"/>
            <a:t>Штучний інтелект</a:t>
          </a:r>
          <a:endParaRPr lang="ru-RU" sz="1100" dirty="0"/>
        </a:p>
      </dgm:t>
    </dgm:pt>
    <dgm:pt modelId="{3C1666AB-69EE-4975-AB0D-D92B3E91CB9D}" type="parTrans" cxnId="{31506368-034E-43DD-8BC6-0A68C426BE46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E936174A-D2B2-4A5F-8653-8AF2C56240E2}" type="sibTrans" cxnId="{31506368-034E-43DD-8BC6-0A68C426BE46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AA2DE9C5-7CF1-4C02-8D6D-929F3B2F854D}">
      <dgm:prSet custT="1"/>
      <dgm:spPr/>
      <dgm:t>
        <a:bodyPr/>
        <a:lstStyle/>
        <a:p>
          <a:r>
            <a:rPr lang="uk-UA" sz="1100" smtClean="0"/>
            <a:t>Великі дані</a:t>
          </a:r>
          <a:endParaRPr lang="ru-RU" sz="1100" dirty="0"/>
        </a:p>
      </dgm:t>
    </dgm:pt>
    <dgm:pt modelId="{3A6DE6E7-933B-4860-A40D-1D2099A48483}" type="parTrans" cxnId="{F77F830F-8E26-4A71-A8DB-21DA707F5694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6D81D86-64AA-462B-88FB-D0B597DA6EE6}" type="sibTrans" cxnId="{F77F830F-8E26-4A71-A8DB-21DA707F5694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B997833-9A39-40F2-837D-6950A47125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dirty="0" err="1" smtClean="0"/>
            <a:t>Безпілотні</a:t>
          </a:r>
          <a:r>
            <a:rPr lang="ru-RU" sz="1100" dirty="0" smtClean="0"/>
            <a:t> та </a:t>
          </a:r>
          <a:r>
            <a:rPr lang="ru-RU" sz="1100" dirty="0" err="1" smtClean="0"/>
            <a:t>мобільні</a:t>
          </a:r>
          <a:r>
            <a:rPr lang="ru-RU" sz="1100" dirty="0" smtClean="0"/>
            <a:t> </a:t>
          </a:r>
          <a:r>
            <a:rPr lang="ru-RU" sz="1100" dirty="0" err="1" smtClean="0"/>
            <a:t>технології</a:t>
          </a:r>
          <a:endParaRPr lang="ru-RU" sz="1100" dirty="0"/>
        </a:p>
      </dgm:t>
    </dgm:pt>
    <dgm:pt modelId="{7224DD3B-E0B2-4BDE-AC37-BDD9F6F5B4BB}" type="parTrans" cxnId="{82F77C15-F57D-4685-9CDF-D1CA0AD21D12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3A988B7-45A7-4534-8E6E-BE5872933ACE}" type="sibTrans" cxnId="{82F77C15-F57D-4685-9CDF-D1CA0AD21D12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D4DED46F-9AEA-4849-B557-CA997AD7ED06}">
      <dgm:prSet custT="1"/>
      <dgm:spPr/>
      <dgm:t>
        <a:bodyPr/>
        <a:lstStyle/>
        <a:p>
          <a:r>
            <a:rPr lang="uk-UA" sz="1100" smtClean="0"/>
            <a:t>Біометричні технології</a:t>
          </a:r>
          <a:endParaRPr lang="ru-RU" sz="1100" dirty="0"/>
        </a:p>
      </dgm:t>
    </dgm:pt>
    <dgm:pt modelId="{0F908BA4-D302-4335-A513-AF4AC5BE9D2C}" type="parTrans" cxnId="{6E5CEC1B-09E3-436D-9156-34D4F56088C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8ADA1EE7-F557-4313-B582-8E2A984218EF}" type="sibTrans" cxnId="{6E5CEC1B-09E3-436D-9156-34D4F56088C7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1DF9A88-4D46-4922-BC22-1F67D22BE1B1}">
      <dgm:prSet custT="1"/>
      <dgm:spPr/>
      <dgm:t>
        <a:bodyPr/>
        <a:lstStyle/>
        <a:p>
          <a:r>
            <a:rPr lang="ru-RU" sz="1100" smtClean="0"/>
            <a:t>Квантові технології</a:t>
          </a:r>
          <a:endParaRPr lang="ru-RU" sz="1100" dirty="0"/>
        </a:p>
      </dgm:t>
    </dgm:pt>
    <dgm:pt modelId="{8E74450B-12F8-418F-BDAC-4A24E682E490}" type="parTrans" cxnId="{8BABEFDD-7FEC-49EE-A731-94AA4753469E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679D6129-6522-4C51-804E-0B51892E38E7}" type="sibTrans" cxnId="{8BABEFDD-7FEC-49EE-A731-94AA4753469E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98A515FF-EF7F-4946-908B-65AA606BE493}">
      <dgm:prSet custT="1"/>
      <dgm:spPr/>
      <dgm:t>
        <a:bodyPr/>
        <a:lstStyle/>
        <a:p>
          <a:r>
            <a:rPr lang="ru-RU" sz="1100" smtClean="0"/>
            <a:t>Блокчейн </a:t>
          </a:r>
          <a:endParaRPr lang="ru-RU" sz="1100" dirty="0"/>
        </a:p>
      </dgm:t>
    </dgm:pt>
    <dgm:pt modelId="{D26CD508-8FDC-4218-BDF5-9256F320A2E5}" type="parTrans" cxnId="{7D5EEDAF-C6BB-490C-AF44-09C0B39CD8D0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75D890D7-5F6E-46D4-AABE-9933B440C9B5}" type="sibTrans" cxnId="{7D5EEDAF-C6BB-490C-AF44-09C0B39CD8D0}">
      <dgm:prSet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D4CBDD70-7624-4B12-BF04-529AC2D02D08}">
      <dgm:prSet phldrT="[Текст]" custT="1"/>
      <dgm:spPr/>
      <dgm:t>
        <a:bodyPr/>
        <a:lstStyle/>
        <a:p>
          <a:r>
            <a:rPr lang="ru-RU" sz="1100" dirty="0" err="1" smtClean="0"/>
            <a:t>Технології</a:t>
          </a:r>
          <a:r>
            <a:rPr lang="ru-RU" sz="1100" dirty="0" smtClean="0"/>
            <a:t> </a:t>
          </a:r>
          <a:r>
            <a:rPr lang="ru-RU" sz="1100" dirty="0" err="1" smtClean="0"/>
            <a:t>ідентифікації</a:t>
          </a:r>
          <a:endParaRPr lang="ru-RU" sz="1100" dirty="0"/>
        </a:p>
      </dgm:t>
    </dgm:pt>
    <dgm:pt modelId="{5BCA36B6-3EDF-4EA2-AF52-F8C435C9B8BF}" type="parTrans" cxnId="{0E1A6108-94F8-48E2-8996-CDF9F8E2AE46}">
      <dgm:prSet/>
      <dgm:spPr/>
      <dgm:t>
        <a:bodyPr/>
        <a:lstStyle/>
        <a:p>
          <a:endParaRPr lang="ru-RU"/>
        </a:p>
      </dgm:t>
    </dgm:pt>
    <dgm:pt modelId="{4BBCF507-FDBB-4997-A597-2C5191F987A8}" type="sibTrans" cxnId="{0E1A6108-94F8-48E2-8996-CDF9F8E2AE46}">
      <dgm:prSet/>
      <dgm:spPr/>
      <dgm:t>
        <a:bodyPr/>
        <a:lstStyle/>
        <a:p>
          <a:endParaRPr lang="ru-RU"/>
        </a:p>
      </dgm:t>
    </dgm:pt>
    <dgm:pt modelId="{03963200-AFAB-4E2B-B3D6-B517B623CD31}" type="pres">
      <dgm:prSet presAssocID="{0B427955-62FB-448C-89BE-FDE412D4ED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F47ABE-F881-4F35-9381-ED7C88EC2522}" type="pres">
      <dgm:prSet presAssocID="{0B427955-62FB-448C-89BE-FDE412D4EDEE}" presName="cycle" presStyleCnt="0"/>
      <dgm:spPr/>
      <dgm:t>
        <a:bodyPr/>
        <a:lstStyle/>
        <a:p>
          <a:endParaRPr lang="ru-RU"/>
        </a:p>
      </dgm:t>
    </dgm:pt>
    <dgm:pt modelId="{BB055C5F-676F-410E-B0A5-C57A4E514121}" type="pres">
      <dgm:prSet presAssocID="{7C52F114-EBA7-4866-B04E-C0B5C9ACD3FB}" presName="nodeFirst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3B1AE-E44B-4D70-A992-BE6E7A143CDF}" type="pres">
      <dgm:prSet presAssocID="{FF70DC26-BCE9-4F03-B513-EAAA5958F92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220AB2FA-CECD-4E49-B1C5-4E01A3D18F35}" type="pres">
      <dgm:prSet presAssocID="{BA1D991D-4E30-4CE9-9CE4-D3E69BB760F2}" presName="nodeFollowingNodes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EBDC2-03FE-4289-93B4-3B4102B0008A}" type="pres">
      <dgm:prSet presAssocID="{BE1142AC-B6AC-43C6-B7C4-997123C4222C}" presName="nodeFollowingNodes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A1084-F8E7-47F9-8403-3EB97EA276CF}" type="pres">
      <dgm:prSet presAssocID="{AA2DE9C5-7CF1-4C02-8D6D-929F3B2F854D}" presName="nodeFollowingNodes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1C896-FDF8-4568-9C0C-541D4771FCCC}" type="pres">
      <dgm:prSet presAssocID="{8D03A035-758F-4BF2-871A-875B6B06D066}" presName="nodeFollowingNodes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E1485-B5A2-4FC0-B9B2-3D45657AEFA3}" type="pres">
      <dgm:prSet presAssocID="{5289D7E4-0209-4060-87C2-89A00FEE3A1F}" presName="nodeFollowingNodes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64EC3-4F47-4561-BF77-5F6B5C675A62}" type="pres">
      <dgm:prSet presAssocID="{FF9C092A-F809-4CB8-9608-A4ADDB6A2A24}" presName="nodeFollowingNodes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91E0D-C7C2-4899-8049-494910464819}" type="pres">
      <dgm:prSet presAssocID="{D4CBDD70-7624-4B12-BF04-529AC2D02D08}" presName="nodeFollowingNodes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74C75-E8ED-46CE-B5F8-F352816A5009}" type="pres">
      <dgm:prSet presAssocID="{61DF9A88-4D46-4922-BC22-1F67D22BE1B1}" presName="nodeFollowingNodes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73298-D59C-4B9F-BB9B-8725D8F9871B}" type="pres">
      <dgm:prSet presAssocID="{98A515FF-EF7F-4946-908B-65AA606BE493}" presName="nodeFollowingNodes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63470-EC8E-47FF-AA99-87AD34500804}" type="pres">
      <dgm:prSet presAssocID="{D4DED46F-9AEA-4849-B557-CA997AD7ED06}" presName="nodeFollowingNodes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65B11-69DF-44C8-89C2-F46912371C21}" type="pres">
      <dgm:prSet presAssocID="{8B997833-9A39-40F2-837D-6950A4712541}" presName="nodeFollowingNodes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B41CBC-BF14-447E-905F-CAEA15B8B900}" type="presOf" srcId="{7C52F114-EBA7-4866-B04E-C0B5C9ACD3FB}" destId="{BB055C5F-676F-410E-B0A5-C57A4E514121}" srcOrd="0" destOrd="0" presId="urn:microsoft.com/office/officeart/2005/8/layout/cycle3"/>
    <dgm:cxn modelId="{8BABEFDD-7FEC-49EE-A731-94AA4753469E}" srcId="{0B427955-62FB-448C-89BE-FDE412D4EDEE}" destId="{61DF9A88-4D46-4922-BC22-1F67D22BE1B1}" srcOrd="8" destOrd="0" parTransId="{8E74450B-12F8-418F-BDAC-4A24E682E490}" sibTransId="{679D6129-6522-4C51-804E-0B51892E38E7}"/>
    <dgm:cxn modelId="{7C3649EE-9EEF-4630-9076-B04DD597E3E5}" type="presOf" srcId="{BA1D991D-4E30-4CE9-9CE4-D3E69BB760F2}" destId="{220AB2FA-CECD-4E49-B1C5-4E01A3D18F35}" srcOrd="0" destOrd="0" presId="urn:microsoft.com/office/officeart/2005/8/layout/cycle3"/>
    <dgm:cxn modelId="{F77F830F-8E26-4A71-A8DB-21DA707F5694}" srcId="{0B427955-62FB-448C-89BE-FDE412D4EDEE}" destId="{AA2DE9C5-7CF1-4C02-8D6D-929F3B2F854D}" srcOrd="3" destOrd="0" parTransId="{3A6DE6E7-933B-4860-A40D-1D2099A48483}" sibTransId="{96D81D86-64AA-462B-88FB-D0B597DA6EE6}"/>
    <dgm:cxn modelId="{31506368-034E-43DD-8BC6-0A68C426BE46}" srcId="{0B427955-62FB-448C-89BE-FDE412D4EDEE}" destId="{8D03A035-758F-4BF2-871A-875B6B06D066}" srcOrd="4" destOrd="0" parTransId="{3C1666AB-69EE-4975-AB0D-D92B3E91CB9D}" sibTransId="{E936174A-D2B2-4A5F-8653-8AF2C56240E2}"/>
    <dgm:cxn modelId="{A7AD970A-ED42-4B97-AB30-3314102493BB}" srcId="{0B427955-62FB-448C-89BE-FDE412D4EDEE}" destId="{5289D7E4-0209-4060-87C2-89A00FEE3A1F}" srcOrd="5" destOrd="0" parTransId="{43434E71-8E93-4BDB-BCD0-B51BDA1A291E}" sibTransId="{01D9E34A-D0F0-4DBF-9C8F-A94F45D4DCF2}"/>
    <dgm:cxn modelId="{BB864A5A-5307-42C0-AC84-04AE06C9F82F}" srcId="{0B427955-62FB-448C-89BE-FDE412D4EDEE}" destId="{BA1D991D-4E30-4CE9-9CE4-D3E69BB760F2}" srcOrd="1" destOrd="0" parTransId="{013749B4-72FE-49D2-86DB-4719E7A4FA1E}" sibTransId="{D18916DC-CDCE-4F1A-B3BF-9D63A3643DC5}"/>
    <dgm:cxn modelId="{4D866F65-A7B9-47D7-9649-E0B7FD00A957}" srcId="{0B427955-62FB-448C-89BE-FDE412D4EDEE}" destId="{FF9C092A-F809-4CB8-9608-A4ADDB6A2A24}" srcOrd="6" destOrd="0" parTransId="{19346CF4-1D02-4D3F-91DF-72B9D6759634}" sibTransId="{912C3350-F571-4A6F-9DB1-BA6B87A07ABE}"/>
    <dgm:cxn modelId="{3C7EAED6-22ED-450F-804B-47207D0C87DA}" type="presOf" srcId="{61DF9A88-4D46-4922-BC22-1F67D22BE1B1}" destId="{85E74C75-E8ED-46CE-B5F8-F352816A5009}" srcOrd="0" destOrd="0" presId="urn:microsoft.com/office/officeart/2005/8/layout/cycle3"/>
    <dgm:cxn modelId="{F8CA9F8A-C393-4C05-9595-2FF438187223}" type="presOf" srcId="{8D03A035-758F-4BF2-871A-875B6B06D066}" destId="{1C51C896-FDF8-4568-9C0C-541D4771FCCC}" srcOrd="0" destOrd="0" presId="urn:microsoft.com/office/officeart/2005/8/layout/cycle3"/>
    <dgm:cxn modelId="{16CFA6AE-F9FA-4F27-BF20-D759700A5054}" type="presOf" srcId="{BE1142AC-B6AC-43C6-B7C4-997123C4222C}" destId="{2A0EBDC2-03FE-4289-93B4-3B4102B0008A}" srcOrd="0" destOrd="0" presId="urn:microsoft.com/office/officeart/2005/8/layout/cycle3"/>
    <dgm:cxn modelId="{0E1A6108-94F8-48E2-8996-CDF9F8E2AE46}" srcId="{0B427955-62FB-448C-89BE-FDE412D4EDEE}" destId="{D4CBDD70-7624-4B12-BF04-529AC2D02D08}" srcOrd="7" destOrd="0" parTransId="{5BCA36B6-3EDF-4EA2-AF52-F8C435C9B8BF}" sibTransId="{4BBCF507-FDBB-4997-A597-2C5191F987A8}"/>
    <dgm:cxn modelId="{82F77C15-F57D-4685-9CDF-D1CA0AD21D12}" srcId="{0B427955-62FB-448C-89BE-FDE412D4EDEE}" destId="{8B997833-9A39-40F2-837D-6950A4712541}" srcOrd="11" destOrd="0" parTransId="{7224DD3B-E0B2-4BDE-AC37-BDD9F6F5B4BB}" sibTransId="{63A988B7-45A7-4534-8E6E-BE5872933ACE}"/>
    <dgm:cxn modelId="{7D5EEDAF-C6BB-490C-AF44-09C0B39CD8D0}" srcId="{0B427955-62FB-448C-89BE-FDE412D4EDEE}" destId="{98A515FF-EF7F-4946-908B-65AA606BE493}" srcOrd="9" destOrd="0" parTransId="{D26CD508-8FDC-4218-BDF5-9256F320A2E5}" sibTransId="{75D890D7-5F6E-46D4-AABE-9933B440C9B5}"/>
    <dgm:cxn modelId="{CBA70480-7E1A-451C-84C3-97ED6799CB42}" type="presOf" srcId="{98A515FF-EF7F-4946-908B-65AA606BE493}" destId="{F1F73298-D59C-4B9F-BB9B-8725D8F9871B}" srcOrd="0" destOrd="0" presId="urn:microsoft.com/office/officeart/2005/8/layout/cycle3"/>
    <dgm:cxn modelId="{279F8A40-AAE1-452C-B389-C06F37417C32}" type="presOf" srcId="{FF9C092A-F809-4CB8-9608-A4ADDB6A2A24}" destId="{DA464EC3-4F47-4561-BF77-5F6B5C675A62}" srcOrd="0" destOrd="0" presId="urn:microsoft.com/office/officeart/2005/8/layout/cycle3"/>
    <dgm:cxn modelId="{D206E64F-463E-4035-BF4E-89AA40D6C72D}" type="presOf" srcId="{FF70DC26-BCE9-4F03-B513-EAAA5958F92D}" destId="{B2A3B1AE-E44B-4D70-A992-BE6E7A143CDF}" srcOrd="0" destOrd="0" presId="urn:microsoft.com/office/officeart/2005/8/layout/cycle3"/>
    <dgm:cxn modelId="{39F7306C-0B57-4EBD-BB6A-E03A782D6882}" type="presOf" srcId="{8B997833-9A39-40F2-837D-6950A4712541}" destId="{7ED65B11-69DF-44C8-89C2-F46912371C21}" srcOrd="0" destOrd="0" presId="urn:microsoft.com/office/officeart/2005/8/layout/cycle3"/>
    <dgm:cxn modelId="{559C76BF-DA58-4F14-9413-C3B8B287C32D}" srcId="{0B427955-62FB-448C-89BE-FDE412D4EDEE}" destId="{7C52F114-EBA7-4866-B04E-C0B5C9ACD3FB}" srcOrd="0" destOrd="0" parTransId="{7D0DA8C2-1506-4953-A438-1997C24A21B1}" sibTransId="{FF70DC26-BCE9-4F03-B513-EAAA5958F92D}"/>
    <dgm:cxn modelId="{C9FDADF0-ADC3-456E-BAB4-BA8239B40400}" type="presOf" srcId="{D4DED46F-9AEA-4849-B557-CA997AD7ED06}" destId="{F3E63470-EC8E-47FF-AA99-87AD34500804}" srcOrd="0" destOrd="0" presId="urn:microsoft.com/office/officeart/2005/8/layout/cycle3"/>
    <dgm:cxn modelId="{F6C6EA27-4A9C-49B0-BEF8-0CCB00BFE23C}" srcId="{0B427955-62FB-448C-89BE-FDE412D4EDEE}" destId="{BE1142AC-B6AC-43C6-B7C4-997123C4222C}" srcOrd="2" destOrd="0" parTransId="{D8B59710-EA4B-46DA-B6A0-C41B69BF7E54}" sibTransId="{7D8B9052-4070-4111-978A-605ED7A4DBDD}"/>
    <dgm:cxn modelId="{24918F6F-7F5B-4B4C-BCAD-AA8E11D0E144}" type="presOf" srcId="{0B427955-62FB-448C-89BE-FDE412D4EDEE}" destId="{03963200-AFAB-4E2B-B3D6-B517B623CD31}" srcOrd="0" destOrd="0" presId="urn:microsoft.com/office/officeart/2005/8/layout/cycle3"/>
    <dgm:cxn modelId="{6E5CEC1B-09E3-436D-9156-34D4F56088C7}" srcId="{0B427955-62FB-448C-89BE-FDE412D4EDEE}" destId="{D4DED46F-9AEA-4849-B557-CA997AD7ED06}" srcOrd="10" destOrd="0" parTransId="{0F908BA4-D302-4335-A513-AF4AC5BE9D2C}" sibTransId="{8ADA1EE7-F557-4313-B582-8E2A984218EF}"/>
    <dgm:cxn modelId="{76F352D9-5E01-40C8-ABDE-D61F987BABE3}" type="presOf" srcId="{5289D7E4-0209-4060-87C2-89A00FEE3A1F}" destId="{34CE1485-B5A2-4FC0-B9B2-3D45657AEFA3}" srcOrd="0" destOrd="0" presId="urn:microsoft.com/office/officeart/2005/8/layout/cycle3"/>
    <dgm:cxn modelId="{4B6E2916-7791-4B6D-ADF7-F3C85961B13F}" type="presOf" srcId="{D4CBDD70-7624-4B12-BF04-529AC2D02D08}" destId="{A2B91E0D-C7C2-4899-8049-494910464819}" srcOrd="0" destOrd="0" presId="urn:microsoft.com/office/officeart/2005/8/layout/cycle3"/>
    <dgm:cxn modelId="{D32FC4D6-511B-4BAA-BAA5-C14341473137}" type="presOf" srcId="{AA2DE9C5-7CF1-4C02-8D6D-929F3B2F854D}" destId="{521A1084-F8E7-47F9-8403-3EB97EA276CF}" srcOrd="0" destOrd="0" presId="urn:microsoft.com/office/officeart/2005/8/layout/cycle3"/>
    <dgm:cxn modelId="{54BA8D04-9ABC-4658-B387-FD37B4729B60}" type="presParOf" srcId="{03963200-AFAB-4E2B-B3D6-B517B623CD31}" destId="{FEF47ABE-F881-4F35-9381-ED7C88EC2522}" srcOrd="0" destOrd="0" presId="urn:microsoft.com/office/officeart/2005/8/layout/cycle3"/>
    <dgm:cxn modelId="{ED62AC65-3D65-4AEA-B834-68D35640A524}" type="presParOf" srcId="{FEF47ABE-F881-4F35-9381-ED7C88EC2522}" destId="{BB055C5F-676F-410E-B0A5-C57A4E514121}" srcOrd="0" destOrd="0" presId="urn:microsoft.com/office/officeart/2005/8/layout/cycle3"/>
    <dgm:cxn modelId="{904B0ACB-3916-45EF-B210-2515BC915CCF}" type="presParOf" srcId="{FEF47ABE-F881-4F35-9381-ED7C88EC2522}" destId="{B2A3B1AE-E44B-4D70-A992-BE6E7A143CDF}" srcOrd="1" destOrd="0" presId="urn:microsoft.com/office/officeart/2005/8/layout/cycle3"/>
    <dgm:cxn modelId="{032176F8-759E-455F-AEB9-CE8642E8B968}" type="presParOf" srcId="{FEF47ABE-F881-4F35-9381-ED7C88EC2522}" destId="{220AB2FA-CECD-4E49-B1C5-4E01A3D18F35}" srcOrd="2" destOrd="0" presId="urn:microsoft.com/office/officeart/2005/8/layout/cycle3"/>
    <dgm:cxn modelId="{AF92FBEC-9D69-4130-B0D9-C7CA07681A8B}" type="presParOf" srcId="{FEF47ABE-F881-4F35-9381-ED7C88EC2522}" destId="{2A0EBDC2-03FE-4289-93B4-3B4102B0008A}" srcOrd="3" destOrd="0" presId="urn:microsoft.com/office/officeart/2005/8/layout/cycle3"/>
    <dgm:cxn modelId="{37C187CF-FB14-42D7-9AB5-B64374EBB348}" type="presParOf" srcId="{FEF47ABE-F881-4F35-9381-ED7C88EC2522}" destId="{521A1084-F8E7-47F9-8403-3EB97EA276CF}" srcOrd="4" destOrd="0" presId="urn:microsoft.com/office/officeart/2005/8/layout/cycle3"/>
    <dgm:cxn modelId="{4DBE8CB4-1192-49A3-9BB9-85EC2EA1B09B}" type="presParOf" srcId="{FEF47ABE-F881-4F35-9381-ED7C88EC2522}" destId="{1C51C896-FDF8-4568-9C0C-541D4771FCCC}" srcOrd="5" destOrd="0" presId="urn:microsoft.com/office/officeart/2005/8/layout/cycle3"/>
    <dgm:cxn modelId="{68397B47-AECC-4531-8CBE-12B3B4A3692E}" type="presParOf" srcId="{FEF47ABE-F881-4F35-9381-ED7C88EC2522}" destId="{34CE1485-B5A2-4FC0-B9B2-3D45657AEFA3}" srcOrd="6" destOrd="0" presId="urn:microsoft.com/office/officeart/2005/8/layout/cycle3"/>
    <dgm:cxn modelId="{A0F79696-2597-4754-BB31-611332C1E9CF}" type="presParOf" srcId="{FEF47ABE-F881-4F35-9381-ED7C88EC2522}" destId="{DA464EC3-4F47-4561-BF77-5F6B5C675A62}" srcOrd="7" destOrd="0" presId="urn:microsoft.com/office/officeart/2005/8/layout/cycle3"/>
    <dgm:cxn modelId="{0DAC4121-CB44-499D-9B19-8BF2F312827B}" type="presParOf" srcId="{FEF47ABE-F881-4F35-9381-ED7C88EC2522}" destId="{A2B91E0D-C7C2-4899-8049-494910464819}" srcOrd="8" destOrd="0" presId="urn:microsoft.com/office/officeart/2005/8/layout/cycle3"/>
    <dgm:cxn modelId="{B52205DF-5669-4893-8BB8-A330FE87EBCE}" type="presParOf" srcId="{FEF47ABE-F881-4F35-9381-ED7C88EC2522}" destId="{85E74C75-E8ED-46CE-B5F8-F352816A5009}" srcOrd="9" destOrd="0" presId="urn:microsoft.com/office/officeart/2005/8/layout/cycle3"/>
    <dgm:cxn modelId="{DD9B0BE6-F045-4AA8-A526-16C5EFBEA1AF}" type="presParOf" srcId="{FEF47ABE-F881-4F35-9381-ED7C88EC2522}" destId="{F1F73298-D59C-4B9F-BB9B-8725D8F9871B}" srcOrd="10" destOrd="0" presId="urn:microsoft.com/office/officeart/2005/8/layout/cycle3"/>
    <dgm:cxn modelId="{24BFCD0C-E3FE-46AE-BE9D-10D288EF3ABD}" type="presParOf" srcId="{FEF47ABE-F881-4F35-9381-ED7C88EC2522}" destId="{F3E63470-EC8E-47FF-AA99-87AD34500804}" srcOrd="11" destOrd="0" presId="urn:microsoft.com/office/officeart/2005/8/layout/cycle3"/>
    <dgm:cxn modelId="{7F42C31D-3357-4602-B857-003785925848}" type="presParOf" srcId="{FEF47ABE-F881-4F35-9381-ED7C88EC2522}" destId="{7ED65B11-69DF-44C8-89C2-F46912371C21}" srcOrd="12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5266E2-B3EE-44CD-861F-FAF58A17E432}" type="doc">
      <dgm:prSet loTypeId="urn:microsoft.com/office/officeart/2005/8/layout/radial5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51D7AD7-059D-41B3-AB37-B5496080F6A2}">
      <dgm:prSet phldrT="[Текст]" custT="1"/>
      <dgm:spPr/>
      <dgm:t>
        <a:bodyPr/>
        <a:lstStyle/>
        <a:p>
          <a:r>
            <a:rPr lang="ru-RU" sz="1800" i="1" dirty="0" smtClean="0"/>
            <a:t>Ми </a:t>
          </a:r>
          <a:r>
            <a:rPr lang="ru-RU" sz="1800" i="1" dirty="0" err="1" smtClean="0"/>
            <a:t>хочемо</a:t>
          </a:r>
          <a:r>
            <a:rPr lang="ru-RU" sz="1800" i="1" dirty="0" smtClean="0"/>
            <a:t> не </a:t>
          </a:r>
          <a:r>
            <a:rPr lang="ru-RU" sz="1800" i="1" dirty="0" err="1" smtClean="0"/>
            <a:t>руйнувати</a:t>
          </a:r>
          <a:r>
            <a:rPr lang="ru-RU" sz="1800" i="1" dirty="0" smtClean="0"/>
            <a:t>, а </a:t>
          </a:r>
          <a:r>
            <a:rPr lang="ru-RU" sz="1800" i="1" dirty="0" err="1" smtClean="0"/>
            <a:t>зберігати</a:t>
          </a:r>
          <a:r>
            <a:rPr lang="ru-RU" sz="1800" i="1" dirty="0" smtClean="0"/>
            <a:t> </a:t>
          </a:r>
          <a:r>
            <a:rPr lang="ru-RU" sz="1800" i="1" dirty="0" err="1" smtClean="0"/>
            <a:t>життя</a:t>
          </a:r>
          <a:r>
            <a:rPr lang="ru-RU" sz="1800" i="1" dirty="0" smtClean="0"/>
            <a:t> людей</a:t>
          </a:r>
          <a:endParaRPr lang="ru-RU" sz="1800" dirty="0"/>
        </a:p>
      </dgm:t>
    </dgm:pt>
    <dgm:pt modelId="{14F99E45-8293-4492-ABFF-0021DC145EC2}" type="parTrans" cxnId="{E12108EA-F14E-4011-BD01-49E295E1DCA0}">
      <dgm:prSet/>
      <dgm:spPr/>
      <dgm:t>
        <a:bodyPr/>
        <a:lstStyle/>
        <a:p>
          <a:endParaRPr lang="ru-RU"/>
        </a:p>
      </dgm:t>
    </dgm:pt>
    <dgm:pt modelId="{157B49F9-2277-463E-820E-D87AC30D0902}" type="sibTrans" cxnId="{E12108EA-F14E-4011-BD01-49E295E1DCA0}">
      <dgm:prSet/>
      <dgm:spPr/>
      <dgm:t>
        <a:bodyPr/>
        <a:lstStyle/>
        <a:p>
          <a:endParaRPr lang="ru-RU"/>
        </a:p>
      </dgm:t>
    </dgm:pt>
    <dgm:pt modelId="{55D58DD7-DED9-47D8-9105-713133E6FC59}">
      <dgm:prSet phldrT="[Текст]" custT="1"/>
      <dgm:spPr/>
      <dgm:t>
        <a:bodyPr/>
        <a:lstStyle/>
        <a:p>
          <a:r>
            <a:rPr lang="uk-UA" sz="1600" dirty="0" smtClean="0"/>
            <a:t>Обманний маневр з використанням </a:t>
          </a:r>
          <a:r>
            <a:rPr lang="en-US" sz="1600" dirty="0" smtClean="0"/>
            <a:t>SIM-</a:t>
          </a:r>
          <a:r>
            <a:rPr lang="uk-UA" sz="1600" dirty="0" smtClean="0"/>
            <a:t>модулів</a:t>
          </a:r>
          <a:endParaRPr lang="ru-RU" sz="1600" dirty="0"/>
        </a:p>
      </dgm:t>
    </dgm:pt>
    <dgm:pt modelId="{267201CE-797F-4D51-BA01-AA81EAF201D9}" type="parTrans" cxnId="{955975D8-0EAA-4517-9199-0991D3727117}">
      <dgm:prSet/>
      <dgm:spPr/>
      <dgm:t>
        <a:bodyPr/>
        <a:lstStyle/>
        <a:p>
          <a:endParaRPr lang="ru-RU"/>
        </a:p>
      </dgm:t>
    </dgm:pt>
    <dgm:pt modelId="{510AF004-8814-4F81-8952-A3A50408A1AD}" type="sibTrans" cxnId="{955975D8-0EAA-4517-9199-0991D3727117}">
      <dgm:prSet/>
      <dgm:spPr/>
      <dgm:t>
        <a:bodyPr/>
        <a:lstStyle/>
        <a:p>
          <a:endParaRPr lang="ru-RU"/>
        </a:p>
      </dgm:t>
    </dgm:pt>
    <dgm:pt modelId="{7AB2D42A-FB7C-4314-87B3-C9A0102C3F77}">
      <dgm:prSet phldrT="[Текст]" custT="1"/>
      <dgm:spPr/>
      <dgm:t>
        <a:bodyPr/>
        <a:lstStyle/>
        <a:p>
          <a:r>
            <a:rPr lang="uk-UA" sz="1600" dirty="0" smtClean="0"/>
            <a:t>Абсолютна безпечність для наших військових</a:t>
          </a:r>
          <a:endParaRPr lang="ru-RU" sz="1600" dirty="0"/>
        </a:p>
      </dgm:t>
    </dgm:pt>
    <dgm:pt modelId="{EE858C9F-DAFA-4457-B2D7-226707BEE0B3}" type="parTrans" cxnId="{9A1DEE84-4756-4443-8752-A7963FA0742F}">
      <dgm:prSet/>
      <dgm:spPr/>
      <dgm:t>
        <a:bodyPr/>
        <a:lstStyle/>
        <a:p>
          <a:endParaRPr lang="ru-RU"/>
        </a:p>
      </dgm:t>
    </dgm:pt>
    <dgm:pt modelId="{E5CB0343-7C2D-4EC6-B74A-B5ACBA796D4A}" type="sibTrans" cxnId="{9A1DEE84-4756-4443-8752-A7963FA0742F}">
      <dgm:prSet/>
      <dgm:spPr/>
      <dgm:t>
        <a:bodyPr/>
        <a:lstStyle/>
        <a:p>
          <a:endParaRPr lang="ru-RU"/>
        </a:p>
      </dgm:t>
    </dgm:pt>
    <dgm:pt modelId="{34A0F4F2-508E-4D22-BED3-4DB9DDD03BFA}">
      <dgm:prSet phldrT="[Текст]" custT="1"/>
      <dgm:spPr/>
      <dgm:t>
        <a:bodyPr/>
        <a:lstStyle/>
        <a:p>
          <a:r>
            <a:rPr lang="uk-UA" sz="1400" dirty="0" smtClean="0"/>
            <a:t>Не спричиняє механічної шкоди будівлям та навколишньому середовищу</a:t>
          </a:r>
          <a:endParaRPr lang="ru-RU" sz="1400" dirty="0"/>
        </a:p>
      </dgm:t>
    </dgm:pt>
    <dgm:pt modelId="{27F1D127-44F4-4B8C-81E3-111F199DAED8}" type="parTrans" cxnId="{59DE8A45-1668-4AFD-B345-C65242B21985}">
      <dgm:prSet/>
      <dgm:spPr/>
      <dgm:t>
        <a:bodyPr/>
        <a:lstStyle/>
        <a:p>
          <a:endParaRPr lang="ru-RU"/>
        </a:p>
      </dgm:t>
    </dgm:pt>
    <dgm:pt modelId="{87110F3F-A453-4368-B615-42BE040C9482}" type="sibTrans" cxnId="{59DE8A45-1668-4AFD-B345-C65242B21985}">
      <dgm:prSet/>
      <dgm:spPr/>
      <dgm:t>
        <a:bodyPr/>
        <a:lstStyle/>
        <a:p>
          <a:endParaRPr lang="ru-RU"/>
        </a:p>
      </dgm:t>
    </dgm:pt>
    <dgm:pt modelId="{E637E50C-5AB1-430D-976B-0F08CCED01DC}" type="pres">
      <dgm:prSet presAssocID="{F45266E2-B3EE-44CD-861F-FAF58A17E43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E81DA-86B1-4FA9-B0AB-BBDB3A5F7912}" type="pres">
      <dgm:prSet presAssocID="{A51D7AD7-059D-41B3-AB37-B5496080F6A2}" presName="centerShape" presStyleLbl="node0" presStyleIdx="0" presStyleCnt="1" custScaleX="128090" custScaleY="107149"/>
      <dgm:spPr/>
      <dgm:t>
        <a:bodyPr/>
        <a:lstStyle/>
        <a:p>
          <a:endParaRPr lang="ru-RU"/>
        </a:p>
      </dgm:t>
    </dgm:pt>
    <dgm:pt modelId="{A06C2469-1B2D-47A0-89BC-A087EC17B743}" type="pres">
      <dgm:prSet presAssocID="{267201CE-797F-4D51-BA01-AA81EAF201D9}" presName="parTrans" presStyleLbl="sibTrans2D1" presStyleIdx="0" presStyleCnt="3"/>
      <dgm:spPr/>
      <dgm:t>
        <a:bodyPr/>
        <a:lstStyle/>
        <a:p>
          <a:endParaRPr lang="ru-RU"/>
        </a:p>
      </dgm:t>
    </dgm:pt>
    <dgm:pt modelId="{78A5A7B8-093B-4A25-8295-1FC98590154B}" type="pres">
      <dgm:prSet presAssocID="{267201CE-797F-4D51-BA01-AA81EAF201D9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C4315B7-46DD-41CC-87CA-1C0373518642}" type="pres">
      <dgm:prSet presAssocID="{55D58DD7-DED9-47D8-9105-713133E6FC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6D280-E4E2-4651-B26B-20B48CB0B7B6}" type="pres">
      <dgm:prSet presAssocID="{EE858C9F-DAFA-4457-B2D7-226707BEE0B3}" presName="parTrans" presStyleLbl="sibTrans2D1" presStyleIdx="1" presStyleCnt="3"/>
      <dgm:spPr/>
      <dgm:t>
        <a:bodyPr/>
        <a:lstStyle/>
        <a:p>
          <a:endParaRPr lang="ru-RU"/>
        </a:p>
      </dgm:t>
    </dgm:pt>
    <dgm:pt modelId="{7AE879D0-0004-484A-B1F2-160BE2AD345F}" type="pres">
      <dgm:prSet presAssocID="{EE858C9F-DAFA-4457-B2D7-226707BEE0B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54D4AD3-110F-48C3-80FC-A998D7D370AC}" type="pres">
      <dgm:prSet presAssocID="{7AB2D42A-FB7C-4314-87B3-C9A0102C3F7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27DAC-1B7E-4E3E-B86C-4B80E7B0CDFE}" type="pres">
      <dgm:prSet presAssocID="{27F1D127-44F4-4B8C-81E3-111F199DAED8}" presName="parTrans" presStyleLbl="sibTrans2D1" presStyleIdx="2" presStyleCnt="3"/>
      <dgm:spPr/>
      <dgm:t>
        <a:bodyPr/>
        <a:lstStyle/>
        <a:p>
          <a:endParaRPr lang="ru-RU"/>
        </a:p>
      </dgm:t>
    </dgm:pt>
    <dgm:pt modelId="{F3CBF1D7-9FDC-48A2-BB10-EB535C0AA984}" type="pres">
      <dgm:prSet presAssocID="{27F1D127-44F4-4B8C-81E3-111F199DAED8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368B6AAF-570D-4A18-82D7-AEBB3E1B4693}" type="pres">
      <dgm:prSet presAssocID="{34A0F4F2-508E-4D22-BED3-4DB9DDD03BF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B3F011-0DF4-4EDC-A830-444C90E5F1E6}" type="presOf" srcId="{55D58DD7-DED9-47D8-9105-713133E6FC59}" destId="{CC4315B7-46DD-41CC-87CA-1C0373518642}" srcOrd="0" destOrd="0" presId="urn:microsoft.com/office/officeart/2005/8/layout/radial5"/>
    <dgm:cxn modelId="{9A1DEE84-4756-4443-8752-A7963FA0742F}" srcId="{A51D7AD7-059D-41B3-AB37-B5496080F6A2}" destId="{7AB2D42A-FB7C-4314-87B3-C9A0102C3F77}" srcOrd="1" destOrd="0" parTransId="{EE858C9F-DAFA-4457-B2D7-226707BEE0B3}" sibTransId="{E5CB0343-7C2D-4EC6-B74A-B5ACBA796D4A}"/>
    <dgm:cxn modelId="{BCA68C87-885A-4CD9-82C3-EAC88CF7B577}" type="presOf" srcId="{27F1D127-44F4-4B8C-81E3-111F199DAED8}" destId="{F3CBF1D7-9FDC-48A2-BB10-EB535C0AA984}" srcOrd="1" destOrd="0" presId="urn:microsoft.com/office/officeart/2005/8/layout/radial5"/>
    <dgm:cxn modelId="{439797EF-CB34-4E4D-8515-A98916D1D0A6}" type="presOf" srcId="{A51D7AD7-059D-41B3-AB37-B5496080F6A2}" destId="{959E81DA-86B1-4FA9-B0AB-BBDB3A5F7912}" srcOrd="0" destOrd="0" presId="urn:microsoft.com/office/officeart/2005/8/layout/radial5"/>
    <dgm:cxn modelId="{955975D8-0EAA-4517-9199-0991D3727117}" srcId="{A51D7AD7-059D-41B3-AB37-B5496080F6A2}" destId="{55D58DD7-DED9-47D8-9105-713133E6FC59}" srcOrd="0" destOrd="0" parTransId="{267201CE-797F-4D51-BA01-AA81EAF201D9}" sibTransId="{510AF004-8814-4F81-8952-A3A50408A1AD}"/>
    <dgm:cxn modelId="{E12108EA-F14E-4011-BD01-49E295E1DCA0}" srcId="{F45266E2-B3EE-44CD-861F-FAF58A17E432}" destId="{A51D7AD7-059D-41B3-AB37-B5496080F6A2}" srcOrd="0" destOrd="0" parTransId="{14F99E45-8293-4492-ABFF-0021DC145EC2}" sibTransId="{157B49F9-2277-463E-820E-D87AC30D0902}"/>
    <dgm:cxn modelId="{1975E31A-6BCF-4A7E-83AD-5B6213BFA26C}" type="presOf" srcId="{EE858C9F-DAFA-4457-B2D7-226707BEE0B3}" destId="{C866D280-E4E2-4651-B26B-20B48CB0B7B6}" srcOrd="0" destOrd="0" presId="urn:microsoft.com/office/officeart/2005/8/layout/radial5"/>
    <dgm:cxn modelId="{6585F585-D342-481C-9878-8C33FA3BD191}" type="presOf" srcId="{27F1D127-44F4-4B8C-81E3-111F199DAED8}" destId="{5AE27DAC-1B7E-4E3E-B86C-4B80E7B0CDFE}" srcOrd="0" destOrd="0" presId="urn:microsoft.com/office/officeart/2005/8/layout/radial5"/>
    <dgm:cxn modelId="{59DE8A45-1668-4AFD-B345-C65242B21985}" srcId="{A51D7AD7-059D-41B3-AB37-B5496080F6A2}" destId="{34A0F4F2-508E-4D22-BED3-4DB9DDD03BFA}" srcOrd="2" destOrd="0" parTransId="{27F1D127-44F4-4B8C-81E3-111F199DAED8}" sibTransId="{87110F3F-A453-4368-B615-42BE040C9482}"/>
    <dgm:cxn modelId="{B0327D0E-E827-4816-80AA-EE250D5F39A2}" type="presOf" srcId="{7AB2D42A-FB7C-4314-87B3-C9A0102C3F77}" destId="{854D4AD3-110F-48C3-80FC-A998D7D370AC}" srcOrd="0" destOrd="0" presId="urn:microsoft.com/office/officeart/2005/8/layout/radial5"/>
    <dgm:cxn modelId="{E251147B-A9FF-49A5-97B8-4AEAE5BD0A33}" type="presOf" srcId="{267201CE-797F-4D51-BA01-AA81EAF201D9}" destId="{78A5A7B8-093B-4A25-8295-1FC98590154B}" srcOrd="1" destOrd="0" presId="urn:microsoft.com/office/officeart/2005/8/layout/radial5"/>
    <dgm:cxn modelId="{4E798E10-2597-4C8F-9B30-9076E0E20B2F}" type="presOf" srcId="{EE858C9F-DAFA-4457-B2D7-226707BEE0B3}" destId="{7AE879D0-0004-484A-B1F2-160BE2AD345F}" srcOrd="1" destOrd="0" presId="urn:microsoft.com/office/officeart/2005/8/layout/radial5"/>
    <dgm:cxn modelId="{6ADEA7F1-6A9E-40F9-932F-E4A1E8CC3FBA}" type="presOf" srcId="{F45266E2-B3EE-44CD-861F-FAF58A17E432}" destId="{E637E50C-5AB1-430D-976B-0F08CCED01DC}" srcOrd="0" destOrd="0" presId="urn:microsoft.com/office/officeart/2005/8/layout/radial5"/>
    <dgm:cxn modelId="{A566D8D8-1436-442C-AFE4-38162EEF349B}" type="presOf" srcId="{34A0F4F2-508E-4D22-BED3-4DB9DDD03BFA}" destId="{368B6AAF-570D-4A18-82D7-AEBB3E1B4693}" srcOrd="0" destOrd="0" presId="urn:microsoft.com/office/officeart/2005/8/layout/radial5"/>
    <dgm:cxn modelId="{9B211211-BB70-427C-9309-BE3726C20697}" type="presOf" srcId="{267201CE-797F-4D51-BA01-AA81EAF201D9}" destId="{A06C2469-1B2D-47A0-89BC-A087EC17B743}" srcOrd="0" destOrd="0" presId="urn:microsoft.com/office/officeart/2005/8/layout/radial5"/>
    <dgm:cxn modelId="{F51679C1-4137-4CA2-BAB4-2150B5269F73}" type="presParOf" srcId="{E637E50C-5AB1-430D-976B-0F08CCED01DC}" destId="{959E81DA-86B1-4FA9-B0AB-BBDB3A5F7912}" srcOrd="0" destOrd="0" presId="urn:microsoft.com/office/officeart/2005/8/layout/radial5"/>
    <dgm:cxn modelId="{B8BBF544-550C-4BAA-AD90-5ED8131202E5}" type="presParOf" srcId="{E637E50C-5AB1-430D-976B-0F08CCED01DC}" destId="{A06C2469-1B2D-47A0-89BC-A087EC17B743}" srcOrd="1" destOrd="0" presId="urn:microsoft.com/office/officeart/2005/8/layout/radial5"/>
    <dgm:cxn modelId="{C4F5B171-FC86-48A2-9ADD-FDF24B5FA830}" type="presParOf" srcId="{A06C2469-1B2D-47A0-89BC-A087EC17B743}" destId="{78A5A7B8-093B-4A25-8295-1FC98590154B}" srcOrd="0" destOrd="0" presId="urn:microsoft.com/office/officeart/2005/8/layout/radial5"/>
    <dgm:cxn modelId="{9B5B42B8-D4DB-4F6A-9820-3B959231AF76}" type="presParOf" srcId="{E637E50C-5AB1-430D-976B-0F08CCED01DC}" destId="{CC4315B7-46DD-41CC-87CA-1C0373518642}" srcOrd="2" destOrd="0" presId="urn:microsoft.com/office/officeart/2005/8/layout/radial5"/>
    <dgm:cxn modelId="{FBE36184-99CD-4006-8889-97E66ADE3DCC}" type="presParOf" srcId="{E637E50C-5AB1-430D-976B-0F08CCED01DC}" destId="{C866D280-E4E2-4651-B26B-20B48CB0B7B6}" srcOrd="3" destOrd="0" presId="urn:microsoft.com/office/officeart/2005/8/layout/radial5"/>
    <dgm:cxn modelId="{62AAD4F2-CC3E-4193-A634-2988936A0479}" type="presParOf" srcId="{C866D280-E4E2-4651-B26B-20B48CB0B7B6}" destId="{7AE879D0-0004-484A-B1F2-160BE2AD345F}" srcOrd="0" destOrd="0" presId="urn:microsoft.com/office/officeart/2005/8/layout/radial5"/>
    <dgm:cxn modelId="{C27573BA-33B4-4FC7-AC3E-E099F25C67E2}" type="presParOf" srcId="{E637E50C-5AB1-430D-976B-0F08CCED01DC}" destId="{854D4AD3-110F-48C3-80FC-A998D7D370AC}" srcOrd="4" destOrd="0" presId="urn:microsoft.com/office/officeart/2005/8/layout/radial5"/>
    <dgm:cxn modelId="{C084D1A0-0628-436E-ACF5-4607FB5E03CB}" type="presParOf" srcId="{E637E50C-5AB1-430D-976B-0F08CCED01DC}" destId="{5AE27DAC-1B7E-4E3E-B86C-4B80E7B0CDFE}" srcOrd="5" destOrd="0" presId="urn:microsoft.com/office/officeart/2005/8/layout/radial5"/>
    <dgm:cxn modelId="{20D0E5A6-47E3-4061-9750-8D6E1411CFA8}" type="presParOf" srcId="{5AE27DAC-1B7E-4E3E-B86C-4B80E7B0CDFE}" destId="{F3CBF1D7-9FDC-48A2-BB10-EB535C0AA984}" srcOrd="0" destOrd="0" presId="urn:microsoft.com/office/officeart/2005/8/layout/radial5"/>
    <dgm:cxn modelId="{7C647536-EFE8-450C-BD74-CDCB9D9E5171}" type="presParOf" srcId="{E637E50C-5AB1-430D-976B-0F08CCED01DC}" destId="{368B6AAF-570D-4A18-82D7-AEBB3E1B4693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A43C92-49FE-4124-B225-325BF64D87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4359C2-6DFC-45C1-BF56-7137A94A342C}">
      <dgm:prSet/>
      <dgm:spPr/>
      <dgm:t>
        <a:bodyPr/>
        <a:lstStyle/>
        <a:p>
          <a:r>
            <a:rPr lang="en-GB" dirty="0"/>
            <a:t>1. </a:t>
          </a:r>
          <a:r>
            <a:rPr lang="uk-UA" dirty="0"/>
            <a:t>Відліт до ворожих або</a:t>
          </a:r>
          <a:br>
            <a:rPr lang="uk-UA" dirty="0"/>
          </a:br>
          <a:r>
            <a:rPr lang="uk-UA" dirty="0"/>
            <a:t>близьких до них позицій</a:t>
          </a:r>
          <a:endParaRPr lang="ru-RU" dirty="0"/>
        </a:p>
      </dgm:t>
    </dgm:pt>
    <dgm:pt modelId="{ED9D0AA6-1410-411E-8788-9C477A8257DC}" type="parTrans" cxnId="{A16F4DE1-39A9-4E98-A078-75C651A2F22D}">
      <dgm:prSet/>
      <dgm:spPr/>
      <dgm:t>
        <a:bodyPr/>
        <a:lstStyle/>
        <a:p>
          <a:endParaRPr lang="ru-RU"/>
        </a:p>
      </dgm:t>
    </dgm:pt>
    <dgm:pt modelId="{DDFB44B7-B91D-4BB8-9F6E-CFD485155038}" type="sibTrans" cxnId="{A16F4DE1-39A9-4E98-A078-75C651A2F22D}">
      <dgm:prSet/>
      <dgm:spPr/>
      <dgm:t>
        <a:bodyPr/>
        <a:lstStyle/>
        <a:p>
          <a:endParaRPr lang="ru-RU"/>
        </a:p>
      </dgm:t>
    </dgm:pt>
    <dgm:pt modelId="{4F9D60CA-2900-403A-A935-4F8C18FA1CA8}">
      <dgm:prSet/>
      <dgm:spPr/>
      <dgm:t>
        <a:bodyPr/>
        <a:lstStyle/>
        <a:p>
          <a:r>
            <a:rPr lang="en-GB" dirty="0"/>
            <a:t>2. </a:t>
          </a:r>
          <a:r>
            <a:rPr lang="uk-UA" dirty="0" smtClean="0"/>
            <a:t>Скидання </a:t>
          </a:r>
          <a:r>
            <a:rPr lang="uk-UA" dirty="0"/>
            <a:t>та активація </a:t>
          </a:r>
          <a:r>
            <a:rPr lang="en-US" dirty="0"/>
            <a:t>SIM-</a:t>
          </a:r>
          <a:r>
            <a:rPr lang="uk-UA" dirty="0"/>
            <a:t>модуля</a:t>
          </a:r>
          <a:endParaRPr lang="ru-RU" dirty="0"/>
        </a:p>
      </dgm:t>
    </dgm:pt>
    <dgm:pt modelId="{F4D871C8-BCC2-441F-8668-89E41077CBCB}" type="parTrans" cxnId="{65A90C17-C38B-48A2-8DBE-A2B56935243B}">
      <dgm:prSet/>
      <dgm:spPr/>
      <dgm:t>
        <a:bodyPr/>
        <a:lstStyle/>
        <a:p>
          <a:endParaRPr lang="ru-RU"/>
        </a:p>
      </dgm:t>
    </dgm:pt>
    <dgm:pt modelId="{5CB41FB6-69D2-402B-86EE-14B1248E4B69}" type="sibTrans" cxnId="{65A90C17-C38B-48A2-8DBE-A2B56935243B}">
      <dgm:prSet/>
      <dgm:spPr/>
      <dgm:t>
        <a:bodyPr/>
        <a:lstStyle/>
        <a:p>
          <a:endParaRPr lang="ru-RU"/>
        </a:p>
      </dgm:t>
    </dgm:pt>
    <dgm:pt modelId="{CBBA7AF6-1DE2-48F1-869E-D3F59773F1F8}">
      <dgm:prSet/>
      <dgm:spPr/>
      <dgm:t>
        <a:bodyPr/>
        <a:lstStyle/>
        <a:p>
          <a:r>
            <a:rPr lang="en-GB"/>
            <a:t>3. </a:t>
          </a:r>
          <a:r>
            <a:rPr lang="uk-UA"/>
            <a:t>Відволікання ворога та</a:t>
          </a:r>
          <a:br>
            <a:rPr lang="uk-UA"/>
          </a:br>
          <a:r>
            <a:rPr lang="uk-UA"/>
            <a:t>визначення його позицій</a:t>
          </a:r>
          <a:endParaRPr lang="ru-RU"/>
        </a:p>
      </dgm:t>
    </dgm:pt>
    <dgm:pt modelId="{BF6467C7-D3AE-4E9A-9E35-70ADF109DC93}" type="parTrans" cxnId="{B336DE7E-2E77-4463-9DF0-E1BF841A4AFB}">
      <dgm:prSet/>
      <dgm:spPr/>
      <dgm:t>
        <a:bodyPr/>
        <a:lstStyle/>
        <a:p>
          <a:endParaRPr lang="ru-RU"/>
        </a:p>
      </dgm:t>
    </dgm:pt>
    <dgm:pt modelId="{26E0DDD1-FB2B-4F3C-A840-CB1A97B11236}" type="sibTrans" cxnId="{B336DE7E-2E77-4463-9DF0-E1BF841A4AFB}">
      <dgm:prSet/>
      <dgm:spPr/>
      <dgm:t>
        <a:bodyPr/>
        <a:lstStyle/>
        <a:p>
          <a:endParaRPr lang="ru-RU"/>
        </a:p>
      </dgm:t>
    </dgm:pt>
    <dgm:pt modelId="{DAAC8950-6E98-4901-9B43-40C9AB9E66D5}">
      <dgm:prSet/>
      <dgm:spPr/>
      <dgm:t>
        <a:bodyPr/>
        <a:lstStyle/>
        <a:p>
          <a:r>
            <a:rPr lang="en-GB"/>
            <a:t>4. </a:t>
          </a:r>
          <a:r>
            <a:rPr lang="uk-UA"/>
            <a:t>Збір використаних модулей за допомогою </a:t>
          </a:r>
          <a:r>
            <a:rPr lang="en-US"/>
            <a:t>GPS-</a:t>
          </a:r>
          <a:r>
            <a:rPr lang="uk-UA"/>
            <a:t>маячка та повторне використання</a:t>
          </a:r>
          <a:endParaRPr lang="ru-RU"/>
        </a:p>
      </dgm:t>
    </dgm:pt>
    <dgm:pt modelId="{DC8CAFD9-33DB-4B41-8CAB-D598F377BC5D}" type="parTrans" cxnId="{F31846CE-889F-43DC-8728-79C5234CCB36}">
      <dgm:prSet/>
      <dgm:spPr/>
      <dgm:t>
        <a:bodyPr/>
        <a:lstStyle/>
        <a:p>
          <a:endParaRPr lang="ru-RU"/>
        </a:p>
      </dgm:t>
    </dgm:pt>
    <dgm:pt modelId="{62EB91DD-277E-4606-AA7D-24626A23233F}" type="sibTrans" cxnId="{F31846CE-889F-43DC-8728-79C5234CCB36}">
      <dgm:prSet/>
      <dgm:spPr/>
      <dgm:t>
        <a:bodyPr/>
        <a:lstStyle/>
        <a:p>
          <a:endParaRPr lang="ru-RU"/>
        </a:p>
      </dgm:t>
    </dgm:pt>
    <dgm:pt modelId="{75FEA03D-B451-439F-BE02-FE61C0BF88BB}" type="pres">
      <dgm:prSet presAssocID="{E9A43C92-49FE-4124-B225-325BF64D87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51219-1DBC-4D82-95CD-2E0FECA7D86A}" type="pres">
      <dgm:prSet presAssocID="{034359C2-6DFC-45C1-BF56-7137A94A342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B2EB7-9587-4147-B37F-09BAFD5AC318}" type="pres">
      <dgm:prSet presAssocID="{DDFB44B7-B91D-4BB8-9F6E-CFD48515503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1844E6C-08AF-49BD-A650-C537BA8E5B93}" type="pres">
      <dgm:prSet presAssocID="{DDFB44B7-B91D-4BB8-9F6E-CFD48515503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5E0904E-E19F-4A0B-B533-A60C2D30423E}" type="pres">
      <dgm:prSet presAssocID="{4F9D60CA-2900-403A-A935-4F8C18FA1CA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CA0CB-F627-4E25-96E3-2E5CD3155B89}" type="pres">
      <dgm:prSet presAssocID="{5CB41FB6-69D2-402B-86EE-14B1248E4B6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9A0C992-3923-4721-BE84-848C5BE74BD7}" type="pres">
      <dgm:prSet presAssocID="{5CB41FB6-69D2-402B-86EE-14B1248E4B6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97BF0F9-F800-435B-A92A-E4F9CB82AD71}" type="pres">
      <dgm:prSet presAssocID="{CBBA7AF6-1DE2-48F1-869E-D3F59773F1F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A0CDB-C16B-42DD-99A4-2147B69865BE}" type="pres">
      <dgm:prSet presAssocID="{26E0DDD1-FB2B-4F3C-A840-CB1A97B11236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445B427-73CC-4959-958D-6381D47CF7CF}" type="pres">
      <dgm:prSet presAssocID="{26E0DDD1-FB2B-4F3C-A840-CB1A97B11236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441BFB79-D450-44CF-B6D9-C1D15B7912F8}" type="pres">
      <dgm:prSet presAssocID="{DAAC8950-6E98-4901-9B43-40C9AB9E66D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6F4DE1-39A9-4E98-A078-75C651A2F22D}" srcId="{E9A43C92-49FE-4124-B225-325BF64D8749}" destId="{034359C2-6DFC-45C1-BF56-7137A94A342C}" srcOrd="0" destOrd="0" parTransId="{ED9D0AA6-1410-411E-8788-9C477A8257DC}" sibTransId="{DDFB44B7-B91D-4BB8-9F6E-CFD485155038}"/>
    <dgm:cxn modelId="{5D3DD294-B460-46A2-BACD-E0D3D2FC3C1E}" type="presOf" srcId="{4F9D60CA-2900-403A-A935-4F8C18FA1CA8}" destId="{E5E0904E-E19F-4A0B-B533-A60C2D30423E}" srcOrd="0" destOrd="0" presId="urn:microsoft.com/office/officeart/2005/8/layout/process1"/>
    <dgm:cxn modelId="{FB571A29-7A43-42D6-B2B9-541A5E4D91C9}" type="presOf" srcId="{DDFB44B7-B91D-4BB8-9F6E-CFD485155038}" destId="{28FB2EB7-9587-4147-B37F-09BAFD5AC318}" srcOrd="0" destOrd="0" presId="urn:microsoft.com/office/officeart/2005/8/layout/process1"/>
    <dgm:cxn modelId="{5A1FB466-EA54-4897-8C5D-5742388B8A81}" type="presOf" srcId="{DAAC8950-6E98-4901-9B43-40C9AB9E66D5}" destId="{441BFB79-D450-44CF-B6D9-C1D15B7912F8}" srcOrd="0" destOrd="0" presId="urn:microsoft.com/office/officeart/2005/8/layout/process1"/>
    <dgm:cxn modelId="{918784CD-698C-4B90-A272-6AF16C230B99}" type="presOf" srcId="{034359C2-6DFC-45C1-BF56-7137A94A342C}" destId="{EA651219-1DBC-4D82-95CD-2E0FECA7D86A}" srcOrd="0" destOrd="0" presId="urn:microsoft.com/office/officeart/2005/8/layout/process1"/>
    <dgm:cxn modelId="{E1E7C64E-6548-4AAA-A54A-1F02AB18B600}" type="presOf" srcId="{CBBA7AF6-1DE2-48F1-869E-D3F59773F1F8}" destId="{897BF0F9-F800-435B-A92A-E4F9CB82AD71}" srcOrd="0" destOrd="0" presId="urn:microsoft.com/office/officeart/2005/8/layout/process1"/>
    <dgm:cxn modelId="{F6A18BED-D1C9-4590-ACDD-E874B52C6E73}" type="presOf" srcId="{5CB41FB6-69D2-402B-86EE-14B1248E4B69}" destId="{7F1CA0CB-F627-4E25-96E3-2E5CD3155B89}" srcOrd="0" destOrd="0" presId="urn:microsoft.com/office/officeart/2005/8/layout/process1"/>
    <dgm:cxn modelId="{B336DE7E-2E77-4463-9DF0-E1BF841A4AFB}" srcId="{E9A43C92-49FE-4124-B225-325BF64D8749}" destId="{CBBA7AF6-1DE2-48F1-869E-D3F59773F1F8}" srcOrd="2" destOrd="0" parTransId="{BF6467C7-D3AE-4E9A-9E35-70ADF109DC93}" sibTransId="{26E0DDD1-FB2B-4F3C-A840-CB1A97B11236}"/>
    <dgm:cxn modelId="{F31846CE-889F-43DC-8728-79C5234CCB36}" srcId="{E9A43C92-49FE-4124-B225-325BF64D8749}" destId="{DAAC8950-6E98-4901-9B43-40C9AB9E66D5}" srcOrd="3" destOrd="0" parTransId="{DC8CAFD9-33DB-4B41-8CAB-D598F377BC5D}" sibTransId="{62EB91DD-277E-4606-AA7D-24626A23233F}"/>
    <dgm:cxn modelId="{CB3744EA-7A74-40B7-A102-2234AD3146BD}" type="presOf" srcId="{26E0DDD1-FB2B-4F3C-A840-CB1A97B11236}" destId="{5445B427-73CC-4959-958D-6381D47CF7CF}" srcOrd="1" destOrd="0" presId="urn:microsoft.com/office/officeart/2005/8/layout/process1"/>
    <dgm:cxn modelId="{3721EBCE-3667-4442-8A20-7C1890E682F4}" type="presOf" srcId="{26E0DDD1-FB2B-4F3C-A840-CB1A97B11236}" destId="{84BA0CDB-C16B-42DD-99A4-2147B69865BE}" srcOrd="0" destOrd="0" presId="urn:microsoft.com/office/officeart/2005/8/layout/process1"/>
    <dgm:cxn modelId="{24D588D8-1C0C-4768-815D-4F0853068CDC}" type="presOf" srcId="{DDFB44B7-B91D-4BB8-9F6E-CFD485155038}" destId="{E1844E6C-08AF-49BD-A650-C537BA8E5B93}" srcOrd="1" destOrd="0" presId="urn:microsoft.com/office/officeart/2005/8/layout/process1"/>
    <dgm:cxn modelId="{CE53FF64-CDEE-4C10-A3AC-58F89FEBBFF4}" type="presOf" srcId="{E9A43C92-49FE-4124-B225-325BF64D8749}" destId="{75FEA03D-B451-439F-BE02-FE61C0BF88BB}" srcOrd="0" destOrd="0" presId="urn:microsoft.com/office/officeart/2005/8/layout/process1"/>
    <dgm:cxn modelId="{C9203F34-2B88-496D-82DB-F9D04FAC9EA5}" type="presOf" srcId="{5CB41FB6-69D2-402B-86EE-14B1248E4B69}" destId="{79A0C992-3923-4721-BE84-848C5BE74BD7}" srcOrd="1" destOrd="0" presId="urn:microsoft.com/office/officeart/2005/8/layout/process1"/>
    <dgm:cxn modelId="{65A90C17-C38B-48A2-8DBE-A2B56935243B}" srcId="{E9A43C92-49FE-4124-B225-325BF64D8749}" destId="{4F9D60CA-2900-403A-A935-4F8C18FA1CA8}" srcOrd="1" destOrd="0" parTransId="{F4D871C8-BCC2-441F-8668-89E41077CBCB}" sibTransId="{5CB41FB6-69D2-402B-86EE-14B1248E4B69}"/>
    <dgm:cxn modelId="{2E011AEA-4A32-48F0-869F-0B5B8CFB4D46}" type="presParOf" srcId="{75FEA03D-B451-439F-BE02-FE61C0BF88BB}" destId="{EA651219-1DBC-4D82-95CD-2E0FECA7D86A}" srcOrd="0" destOrd="0" presId="urn:microsoft.com/office/officeart/2005/8/layout/process1"/>
    <dgm:cxn modelId="{2BF8D443-5CC2-4195-8FC7-04A3F3A8DECB}" type="presParOf" srcId="{75FEA03D-B451-439F-BE02-FE61C0BF88BB}" destId="{28FB2EB7-9587-4147-B37F-09BAFD5AC318}" srcOrd="1" destOrd="0" presId="urn:microsoft.com/office/officeart/2005/8/layout/process1"/>
    <dgm:cxn modelId="{EAB04DDA-CFB2-4751-8156-F8C6955A733D}" type="presParOf" srcId="{28FB2EB7-9587-4147-B37F-09BAFD5AC318}" destId="{E1844E6C-08AF-49BD-A650-C537BA8E5B93}" srcOrd="0" destOrd="0" presId="urn:microsoft.com/office/officeart/2005/8/layout/process1"/>
    <dgm:cxn modelId="{7CAAFD3B-AA6D-4522-A4C2-53D7D6A6E7DB}" type="presParOf" srcId="{75FEA03D-B451-439F-BE02-FE61C0BF88BB}" destId="{E5E0904E-E19F-4A0B-B533-A60C2D30423E}" srcOrd="2" destOrd="0" presId="urn:microsoft.com/office/officeart/2005/8/layout/process1"/>
    <dgm:cxn modelId="{CA59A6B3-2AB4-4BD8-9DAE-0E795E8EC85C}" type="presParOf" srcId="{75FEA03D-B451-439F-BE02-FE61C0BF88BB}" destId="{7F1CA0CB-F627-4E25-96E3-2E5CD3155B89}" srcOrd="3" destOrd="0" presId="urn:microsoft.com/office/officeart/2005/8/layout/process1"/>
    <dgm:cxn modelId="{C26D1E22-96F1-45EC-B6AF-7CA13F81DC27}" type="presParOf" srcId="{7F1CA0CB-F627-4E25-96E3-2E5CD3155B89}" destId="{79A0C992-3923-4721-BE84-848C5BE74BD7}" srcOrd="0" destOrd="0" presId="urn:microsoft.com/office/officeart/2005/8/layout/process1"/>
    <dgm:cxn modelId="{81D70186-2C1F-4B7F-B6A7-B00398CF8CA7}" type="presParOf" srcId="{75FEA03D-B451-439F-BE02-FE61C0BF88BB}" destId="{897BF0F9-F800-435B-A92A-E4F9CB82AD71}" srcOrd="4" destOrd="0" presId="urn:microsoft.com/office/officeart/2005/8/layout/process1"/>
    <dgm:cxn modelId="{FD839F94-CFC5-495F-8305-CAD203EE4FC4}" type="presParOf" srcId="{75FEA03D-B451-439F-BE02-FE61C0BF88BB}" destId="{84BA0CDB-C16B-42DD-99A4-2147B69865BE}" srcOrd="5" destOrd="0" presId="urn:microsoft.com/office/officeart/2005/8/layout/process1"/>
    <dgm:cxn modelId="{AF7D0D5D-DF5F-44C6-A3C0-163FDD1B4E84}" type="presParOf" srcId="{84BA0CDB-C16B-42DD-99A4-2147B69865BE}" destId="{5445B427-73CC-4959-958D-6381D47CF7CF}" srcOrd="0" destOrd="0" presId="urn:microsoft.com/office/officeart/2005/8/layout/process1"/>
    <dgm:cxn modelId="{94908022-9351-4866-A76F-6268DD473849}" type="presParOf" srcId="{75FEA03D-B451-439F-BE02-FE61C0BF88BB}" destId="{441BFB79-D450-44CF-B6D9-C1D15B7912F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538D34-28B7-4B7D-8243-3542AD51D1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94AD21E-7F1C-46B7-926A-EC8A84E18A53}">
      <dgm:prSet custT="1"/>
      <dgm:spPr/>
      <dgm:t>
        <a:bodyPr/>
        <a:lstStyle/>
        <a:p>
          <a:r>
            <a:rPr lang="uk-UA" sz="2000" dirty="0"/>
            <a:t>Алгоритм роботи:</a:t>
          </a:r>
          <a:endParaRPr lang="ru-RU" sz="2000" dirty="0"/>
        </a:p>
      </dgm:t>
    </dgm:pt>
    <dgm:pt modelId="{8D8D3199-744A-41B8-9285-C2D2885F1510}" type="parTrans" cxnId="{46324A1B-4DA3-4BE3-9D8F-B087FE317F48}">
      <dgm:prSet/>
      <dgm:spPr/>
      <dgm:t>
        <a:bodyPr/>
        <a:lstStyle/>
        <a:p>
          <a:endParaRPr lang="ru-RU"/>
        </a:p>
      </dgm:t>
    </dgm:pt>
    <dgm:pt modelId="{866917F0-CDAA-408A-B84F-C7323D793E70}" type="sibTrans" cxnId="{46324A1B-4DA3-4BE3-9D8F-B087FE317F48}">
      <dgm:prSet/>
      <dgm:spPr/>
      <dgm:t>
        <a:bodyPr/>
        <a:lstStyle/>
        <a:p>
          <a:endParaRPr lang="ru-RU"/>
        </a:p>
      </dgm:t>
    </dgm:pt>
    <dgm:pt modelId="{D57F6AB9-9DF5-461B-B8AF-67A3821D3032}" type="pres">
      <dgm:prSet presAssocID="{EF538D34-28B7-4B7D-8243-3542AD51D1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7A066C-D06D-4213-BB45-496698226D99}" type="pres">
      <dgm:prSet presAssocID="{A94AD21E-7F1C-46B7-926A-EC8A84E18A53}" presName="parentText" presStyleLbl="node1" presStyleIdx="0" presStyleCnt="1" custLinFactNeighborX="66413" custLinFactNeighborY="520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AAF3D-0178-44DD-A3EF-5C9EEE004F79}" type="presOf" srcId="{A94AD21E-7F1C-46B7-926A-EC8A84E18A53}" destId="{907A066C-D06D-4213-BB45-496698226D99}" srcOrd="0" destOrd="0" presId="urn:microsoft.com/office/officeart/2005/8/layout/vList2"/>
    <dgm:cxn modelId="{46324A1B-4DA3-4BE3-9D8F-B087FE317F48}" srcId="{EF538D34-28B7-4B7D-8243-3542AD51D1F8}" destId="{A94AD21E-7F1C-46B7-926A-EC8A84E18A53}" srcOrd="0" destOrd="0" parTransId="{8D8D3199-744A-41B8-9285-C2D2885F1510}" sibTransId="{866917F0-CDAA-408A-B84F-C7323D793E70}"/>
    <dgm:cxn modelId="{127FBFC1-B4AD-41C1-AFA4-A4A7058F0F59}" type="presOf" srcId="{EF538D34-28B7-4B7D-8243-3542AD51D1F8}" destId="{D57F6AB9-9DF5-461B-B8AF-67A3821D3032}" srcOrd="0" destOrd="0" presId="urn:microsoft.com/office/officeart/2005/8/layout/vList2"/>
    <dgm:cxn modelId="{5C02282A-F015-46A4-BB2D-3D75F2E3AAB4}" type="presParOf" srcId="{D57F6AB9-9DF5-461B-B8AF-67A3821D3032}" destId="{907A066C-D06D-4213-BB45-496698226D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418E24-2AE9-45AD-BEA6-DD70E5A938F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2512A-0D00-4416-96F5-A88169B00582}">
      <dgm:prSet custT="1"/>
      <dgm:spPr/>
      <dgm:t>
        <a:bodyPr/>
        <a:lstStyle/>
        <a:p>
          <a:pPr rtl="0"/>
          <a:r>
            <a:rPr lang="uk-UA" sz="1100" dirty="0" err="1" smtClean="0"/>
            <a:t>Застосу-вання</a:t>
          </a:r>
          <a:r>
            <a:rPr lang="uk-UA" sz="1100" dirty="0" smtClean="0"/>
            <a:t> у військових конфліктах</a:t>
          </a:r>
          <a:endParaRPr lang="ru-RU" sz="1100" dirty="0"/>
        </a:p>
      </dgm:t>
    </dgm:pt>
    <dgm:pt modelId="{8973BD0D-4B3F-4C1D-8FEB-975DE2630F7C}" type="parTrans" cxnId="{E32CDABC-88C3-4D05-992E-3BEEAC000FE3}">
      <dgm:prSet/>
      <dgm:spPr/>
      <dgm:t>
        <a:bodyPr/>
        <a:lstStyle/>
        <a:p>
          <a:endParaRPr lang="ru-RU"/>
        </a:p>
      </dgm:t>
    </dgm:pt>
    <dgm:pt modelId="{211B4D79-1662-4E3B-9B01-8FA5398DA596}" type="sibTrans" cxnId="{E32CDABC-88C3-4D05-992E-3BEEAC000FE3}">
      <dgm:prSet/>
      <dgm:spPr/>
      <dgm:t>
        <a:bodyPr/>
        <a:lstStyle/>
        <a:p>
          <a:endParaRPr lang="ru-RU"/>
        </a:p>
      </dgm:t>
    </dgm:pt>
    <dgm:pt modelId="{BEEC7F4C-3464-4E1B-BDA7-BD7EEC9DDA45}">
      <dgm:prSet custT="1"/>
      <dgm:spPr/>
      <dgm:t>
        <a:bodyPr/>
        <a:lstStyle/>
        <a:p>
          <a:pPr rtl="0"/>
          <a:r>
            <a:rPr lang="uk-UA" sz="1000" dirty="0" smtClean="0"/>
            <a:t>Відволікання ворога від справжніх цілей</a:t>
          </a:r>
          <a:endParaRPr lang="ru-RU" sz="1000" dirty="0"/>
        </a:p>
      </dgm:t>
    </dgm:pt>
    <dgm:pt modelId="{A77B4380-E51C-4277-AC5E-AB6B59186B60}" type="parTrans" cxnId="{FED34BA4-E085-4606-BEA9-C96499F4B63C}">
      <dgm:prSet/>
      <dgm:spPr/>
      <dgm:t>
        <a:bodyPr/>
        <a:lstStyle/>
        <a:p>
          <a:endParaRPr lang="ru-RU"/>
        </a:p>
      </dgm:t>
    </dgm:pt>
    <dgm:pt modelId="{EC37E026-8CDC-44A3-9536-44794F09FCC5}" type="sibTrans" cxnId="{FED34BA4-E085-4606-BEA9-C96499F4B63C}">
      <dgm:prSet/>
      <dgm:spPr/>
      <dgm:t>
        <a:bodyPr/>
        <a:lstStyle/>
        <a:p>
          <a:endParaRPr lang="ru-RU"/>
        </a:p>
      </dgm:t>
    </dgm:pt>
    <dgm:pt modelId="{73F53711-09DA-461C-8A99-E8FB050C7C2C}">
      <dgm:prSet/>
      <dgm:spPr/>
      <dgm:t>
        <a:bodyPr/>
        <a:lstStyle/>
        <a:p>
          <a:pPr rtl="0"/>
          <a:r>
            <a:rPr lang="uk-UA" dirty="0" smtClean="0"/>
            <a:t>Визначення ворожих позицій</a:t>
          </a:r>
          <a:endParaRPr lang="ru-RU" dirty="0"/>
        </a:p>
      </dgm:t>
    </dgm:pt>
    <dgm:pt modelId="{E723D930-55CA-4BB2-862B-F257601BBA1D}" type="parTrans" cxnId="{7CBE7C6B-5F9D-4EC1-99EE-3A6F19C12ACF}">
      <dgm:prSet/>
      <dgm:spPr/>
      <dgm:t>
        <a:bodyPr/>
        <a:lstStyle/>
        <a:p>
          <a:endParaRPr lang="ru-RU"/>
        </a:p>
      </dgm:t>
    </dgm:pt>
    <dgm:pt modelId="{538E0947-B22B-4D12-A058-895EEBFEE156}" type="sibTrans" cxnId="{7CBE7C6B-5F9D-4EC1-99EE-3A6F19C12ACF}">
      <dgm:prSet/>
      <dgm:spPr/>
      <dgm:t>
        <a:bodyPr/>
        <a:lstStyle/>
        <a:p>
          <a:endParaRPr lang="ru-RU"/>
        </a:p>
      </dgm:t>
    </dgm:pt>
    <dgm:pt modelId="{81A0BDA5-9A6D-4A5B-9019-FBFDD7B46B32}">
      <dgm:prSet/>
      <dgm:spPr/>
      <dgm:t>
        <a:bodyPr/>
        <a:lstStyle/>
        <a:p>
          <a:pPr rtl="0"/>
          <a:r>
            <a:rPr lang="uk-UA" dirty="0" smtClean="0"/>
            <a:t>Локаційний щит для  військових</a:t>
          </a:r>
          <a:endParaRPr lang="ru-RU" dirty="0"/>
        </a:p>
      </dgm:t>
    </dgm:pt>
    <dgm:pt modelId="{EAA3DDC9-EFF7-4D05-AA44-364FEBD702DE}" type="parTrans" cxnId="{673BFC16-3C64-49BB-9B24-3E5931382457}">
      <dgm:prSet/>
      <dgm:spPr/>
      <dgm:t>
        <a:bodyPr/>
        <a:lstStyle/>
        <a:p>
          <a:endParaRPr lang="ru-RU"/>
        </a:p>
      </dgm:t>
    </dgm:pt>
    <dgm:pt modelId="{44126B6E-5129-4794-A433-BDCA4B3B6B39}" type="sibTrans" cxnId="{673BFC16-3C64-49BB-9B24-3E5931382457}">
      <dgm:prSet/>
      <dgm:spPr/>
      <dgm:t>
        <a:bodyPr/>
        <a:lstStyle/>
        <a:p>
          <a:endParaRPr lang="ru-RU"/>
        </a:p>
      </dgm:t>
    </dgm:pt>
    <dgm:pt modelId="{2AD20446-6028-4E31-8314-324D2C683BBB}">
      <dgm:prSet/>
      <dgm:spPr/>
      <dgm:t>
        <a:bodyPr/>
        <a:lstStyle/>
        <a:p>
          <a:pPr rtl="0"/>
          <a:r>
            <a:rPr lang="uk-UA" dirty="0" smtClean="0"/>
            <a:t>Навчальні заходи для військових</a:t>
          </a:r>
          <a:endParaRPr lang="ru-RU" dirty="0"/>
        </a:p>
      </dgm:t>
    </dgm:pt>
    <dgm:pt modelId="{D892995F-A36D-4428-9A33-41B1D194FEBA}" type="parTrans" cxnId="{AB569292-3B76-40FA-B2AD-48C18D6BA39F}">
      <dgm:prSet/>
      <dgm:spPr/>
      <dgm:t>
        <a:bodyPr/>
        <a:lstStyle/>
        <a:p>
          <a:endParaRPr lang="ru-RU"/>
        </a:p>
      </dgm:t>
    </dgm:pt>
    <dgm:pt modelId="{DBD9CFDA-FFFE-45C0-8801-98B8E7BBD52C}" type="sibTrans" cxnId="{AB569292-3B76-40FA-B2AD-48C18D6BA39F}">
      <dgm:prSet/>
      <dgm:spPr/>
      <dgm:t>
        <a:bodyPr/>
        <a:lstStyle/>
        <a:p>
          <a:endParaRPr lang="ru-RU"/>
        </a:p>
      </dgm:t>
    </dgm:pt>
    <dgm:pt modelId="{E664046F-43E2-4310-93C2-2ABC268F5064}" type="pres">
      <dgm:prSet presAssocID="{4E418E24-2AE9-45AD-BEA6-DD70E5A938F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52E7FD-619F-4EB7-8609-83F913DC6A68}" type="pres">
      <dgm:prSet presAssocID="{4E418E24-2AE9-45AD-BEA6-DD70E5A938FC}" presName="cycle" presStyleCnt="0"/>
      <dgm:spPr/>
    </dgm:pt>
    <dgm:pt modelId="{46AE19A6-E294-47A5-8595-8D21974ACB9F}" type="pres">
      <dgm:prSet presAssocID="{4E418E24-2AE9-45AD-BEA6-DD70E5A938FC}" presName="centerShape" presStyleCnt="0"/>
      <dgm:spPr/>
    </dgm:pt>
    <dgm:pt modelId="{738AF991-F767-44C8-9E40-7085CFC3EF76}" type="pres">
      <dgm:prSet presAssocID="{4E418E24-2AE9-45AD-BEA6-DD70E5A938FC}" presName="connSite" presStyleLbl="node1" presStyleIdx="0" presStyleCnt="6"/>
      <dgm:spPr/>
    </dgm:pt>
    <dgm:pt modelId="{537B8640-E3ED-49DE-8435-FF9A2E70989F}" type="pres">
      <dgm:prSet presAssocID="{4E418E24-2AE9-45AD-BEA6-DD70E5A938FC}" presName="visible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CCD8C7-AB25-481D-8EC0-2B50F97D61D9}" type="pres">
      <dgm:prSet presAssocID="{8973BD0D-4B3F-4C1D-8FEB-975DE2630F7C}" presName="Name25" presStyleLbl="parChTrans1D1" presStyleIdx="0" presStyleCnt="5"/>
      <dgm:spPr/>
      <dgm:t>
        <a:bodyPr/>
        <a:lstStyle/>
        <a:p>
          <a:endParaRPr lang="ru-RU"/>
        </a:p>
      </dgm:t>
    </dgm:pt>
    <dgm:pt modelId="{91873D32-E86C-4DF2-8D50-A3CFC5657452}" type="pres">
      <dgm:prSet presAssocID="{24D2512A-0D00-4416-96F5-A88169B00582}" presName="node" presStyleCnt="0"/>
      <dgm:spPr/>
    </dgm:pt>
    <dgm:pt modelId="{8B7B850B-7A06-4BCA-ABFA-80867070920C}" type="pres">
      <dgm:prSet presAssocID="{24D2512A-0D00-4416-96F5-A88169B00582}" presName="parentNode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6ECE8-370D-447A-84A0-EA6E89A7C897}" type="pres">
      <dgm:prSet presAssocID="{24D2512A-0D00-4416-96F5-A88169B00582}" presName="childNode" presStyleLbl="revTx" presStyleIdx="0" presStyleCnt="0">
        <dgm:presLayoutVars>
          <dgm:bulletEnabled val="1"/>
        </dgm:presLayoutVars>
      </dgm:prSet>
      <dgm:spPr/>
    </dgm:pt>
    <dgm:pt modelId="{DB7A0FE3-7157-443B-9A02-0B56CFB64AA4}" type="pres">
      <dgm:prSet presAssocID="{A77B4380-E51C-4277-AC5E-AB6B59186B60}" presName="Name25" presStyleLbl="parChTrans1D1" presStyleIdx="1" presStyleCnt="5"/>
      <dgm:spPr/>
      <dgm:t>
        <a:bodyPr/>
        <a:lstStyle/>
        <a:p>
          <a:endParaRPr lang="ru-RU"/>
        </a:p>
      </dgm:t>
    </dgm:pt>
    <dgm:pt modelId="{E47550AD-99EB-470E-8CDE-ED08FCDD4FC8}" type="pres">
      <dgm:prSet presAssocID="{BEEC7F4C-3464-4E1B-BDA7-BD7EEC9DDA45}" presName="node" presStyleCnt="0"/>
      <dgm:spPr/>
    </dgm:pt>
    <dgm:pt modelId="{44549D48-6CD3-4F07-B48D-98E5744EA2D4}" type="pres">
      <dgm:prSet presAssocID="{BEEC7F4C-3464-4E1B-BDA7-BD7EEC9DDA45}" presName="parentNode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0F641-9FAE-4C22-82C4-A8C8B40D92C3}" type="pres">
      <dgm:prSet presAssocID="{BEEC7F4C-3464-4E1B-BDA7-BD7EEC9DDA45}" presName="childNode" presStyleLbl="revTx" presStyleIdx="0" presStyleCnt="0">
        <dgm:presLayoutVars>
          <dgm:bulletEnabled val="1"/>
        </dgm:presLayoutVars>
      </dgm:prSet>
      <dgm:spPr/>
    </dgm:pt>
    <dgm:pt modelId="{AE66FFA9-4537-4646-8018-F58E56E4B679}" type="pres">
      <dgm:prSet presAssocID="{E723D930-55CA-4BB2-862B-F257601BBA1D}" presName="Name25" presStyleLbl="parChTrans1D1" presStyleIdx="2" presStyleCnt="5"/>
      <dgm:spPr/>
      <dgm:t>
        <a:bodyPr/>
        <a:lstStyle/>
        <a:p>
          <a:endParaRPr lang="ru-RU"/>
        </a:p>
      </dgm:t>
    </dgm:pt>
    <dgm:pt modelId="{37AAFECA-3AF7-4FF9-8420-60E9E15E0A0B}" type="pres">
      <dgm:prSet presAssocID="{73F53711-09DA-461C-8A99-E8FB050C7C2C}" presName="node" presStyleCnt="0"/>
      <dgm:spPr/>
    </dgm:pt>
    <dgm:pt modelId="{94EBB2F7-71D8-45B7-AD3C-CA158FB3B8C6}" type="pres">
      <dgm:prSet presAssocID="{73F53711-09DA-461C-8A99-E8FB050C7C2C}" presName="parentNode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64EA2-5AA0-41D5-82D9-48F6726D36BD}" type="pres">
      <dgm:prSet presAssocID="{73F53711-09DA-461C-8A99-E8FB050C7C2C}" presName="childNode" presStyleLbl="revTx" presStyleIdx="0" presStyleCnt="0">
        <dgm:presLayoutVars>
          <dgm:bulletEnabled val="1"/>
        </dgm:presLayoutVars>
      </dgm:prSet>
      <dgm:spPr/>
    </dgm:pt>
    <dgm:pt modelId="{09320CEB-7262-44A5-85D3-BAA972EC44D2}" type="pres">
      <dgm:prSet presAssocID="{EAA3DDC9-EFF7-4D05-AA44-364FEBD702DE}" presName="Name25" presStyleLbl="parChTrans1D1" presStyleIdx="3" presStyleCnt="5"/>
      <dgm:spPr/>
      <dgm:t>
        <a:bodyPr/>
        <a:lstStyle/>
        <a:p>
          <a:endParaRPr lang="ru-RU"/>
        </a:p>
      </dgm:t>
    </dgm:pt>
    <dgm:pt modelId="{7B8F358A-9755-4176-BC30-D738659DC946}" type="pres">
      <dgm:prSet presAssocID="{81A0BDA5-9A6D-4A5B-9019-FBFDD7B46B32}" presName="node" presStyleCnt="0"/>
      <dgm:spPr/>
    </dgm:pt>
    <dgm:pt modelId="{0CC09FB1-FD00-42C8-87B1-822E2A237614}" type="pres">
      <dgm:prSet presAssocID="{81A0BDA5-9A6D-4A5B-9019-FBFDD7B46B32}" presName="parentNode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6415-176F-4F8B-99FD-F7991C7C0840}" type="pres">
      <dgm:prSet presAssocID="{81A0BDA5-9A6D-4A5B-9019-FBFDD7B46B32}" presName="childNode" presStyleLbl="revTx" presStyleIdx="0" presStyleCnt="0">
        <dgm:presLayoutVars>
          <dgm:bulletEnabled val="1"/>
        </dgm:presLayoutVars>
      </dgm:prSet>
      <dgm:spPr/>
    </dgm:pt>
    <dgm:pt modelId="{D7F14941-B21F-44D2-9F28-56FA9B99F054}" type="pres">
      <dgm:prSet presAssocID="{D892995F-A36D-4428-9A33-41B1D194FEBA}" presName="Name25" presStyleLbl="parChTrans1D1" presStyleIdx="4" presStyleCnt="5"/>
      <dgm:spPr/>
      <dgm:t>
        <a:bodyPr/>
        <a:lstStyle/>
        <a:p>
          <a:endParaRPr lang="ru-RU"/>
        </a:p>
      </dgm:t>
    </dgm:pt>
    <dgm:pt modelId="{BB150D63-8F66-490D-8B67-3DE76976B585}" type="pres">
      <dgm:prSet presAssocID="{2AD20446-6028-4E31-8314-324D2C683BBB}" presName="node" presStyleCnt="0"/>
      <dgm:spPr/>
    </dgm:pt>
    <dgm:pt modelId="{3D44456A-D8B4-4861-A554-13122839E678}" type="pres">
      <dgm:prSet presAssocID="{2AD20446-6028-4E31-8314-324D2C683BBB}" presName="parentNode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393E7-E599-48C5-A966-9609C642851A}" type="pres">
      <dgm:prSet presAssocID="{2AD20446-6028-4E31-8314-324D2C683BB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9F5E238-406A-4448-9FC9-052DDD062C7D}" type="presOf" srcId="{81A0BDA5-9A6D-4A5B-9019-FBFDD7B46B32}" destId="{0CC09FB1-FD00-42C8-87B1-822E2A237614}" srcOrd="0" destOrd="0" presId="urn:microsoft.com/office/officeart/2005/8/layout/radial2"/>
    <dgm:cxn modelId="{FFC1ACC4-20A3-48AF-B979-DF4CA54CB426}" type="presOf" srcId="{A77B4380-E51C-4277-AC5E-AB6B59186B60}" destId="{DB7A0FE3-7157-443B-9A02-0B56CFB64AA4}" srcOrd="0" destOrd="0" presId="urn:microsoft.com/office/officeart/2005/8/layout/radial2"/>
    <dgm:cxn modelId="{E32CDABC-88C3-4D05-992E-3BEEAC000FE3}" srcId="{4E418E24-2AE9-45AD-BEA6-DD70E5A938FC}" destId="{24D2512A-0D00-4416-96F5-A88169B00582}" srcOrd="0" destOrd="0" parTransId="{8973BD0D-4B3F-4C1D-8FEB-975DE2630F7C}" sibTransId="{211B4D79-1662-4E3B-9B01-8FA5398DA596}"/>
    <dgm:cxn modelId="{673BFC16-3C64-49BB-9B24-3E5931382457}" srcId="{4E418E24-2AE9-45AD-BEA6-DD70E5A938FC}" destId="{81A0BDA5-9A6D-4A5B-9019-FBFDD7B46B32}" srcOrd="3" destOrd="0" parTransId="{EAA3DDC9-EFF7-4D05-AA44-364FEBD702DE}" sibTransId="{44126B6E-5129-4794-A433-BDCA4B3B6B39}"/>
    <dgm:cxn modelId="{AACA318C-EC96-48F6-A3CE-BE6A1977FD7D}" type="presOf" srcId="{8973BD0D-4B3F-4C1D-8FEB-975DE2630F7C}" destId="{11CCD8C7-AB25-481D-8EC0-2B50F97D61D9}" srcOrd="0" destOrd="0" presId="urn:microsoft.com/office/officeart/2005/8/layout/radial2"/>
    <dgm:cxn modelId="{0414552A-7CC1-4634-8112-7889A6C5015F}" type="presOf" srcId="{D892995F-A36D-4428-9A33-41B1D194FEBA}" destId="{D7F14941-B21F-44D2-9F28-56FA9B99F054}" srcOrd="0" destOrd="0" presId="urn:microsoft.com/office/officeart/2005/8/layout/radial2"/>
    <dgm:cxn modelId="{54E741E5-D7F9-4EB6-8462-8529FF7E6BC7}" type="presOf" srcId="{BEEC7F4C-3464-4E1B-BDA7-BD7EEC9DDA45}" destId="{44549D48-6CD3-4F07-B48D-98E5744EA2D4}" srcOrd="0" destOrd="0" presId="urn:microsoft.com/office/officeart/2005/8/layout/radial2"/>
    <dgm:cxn modelId="{024283C5-8F92-44EE-935B-4788107200DF}" type="presOf" srcId="{2AD20446-6028-4E31-8314-324D2C683BBB}" destId="{3D44456A-D8B4-4861-A554-13122839E678}" srcOrd="0" destOrd="0" presId="urn:microsoft.com/office/officeart/2005/8/layout/radial2"/>
    <dgm:cxn modelId="{7CBE7C6B-5F9D-4EC1-99EE-3A6F19C12ACF}" srcId="{4E418E24-2AE9-45AD-BEA6-DD70E5A938FC}" destId="{73F53711-09DA-461C-8A99-E8FB050C7C2C}" srcOrd="2" destOrd="0" parTransId="{E723D930-55CA-4BB2-862B-F257601BBA1D}" sibTransId="{538E0947-B22B-4D12-A058-895EEBFEE156}"/>
    <dgm:cxn modelId="{5750D1D2-F241-4B7F-A7F0-F861938CFF0E}" type="presOf" srcId="{4E418E24-2AE9-45AD-BEA6-DD70E5A938FC}" destId="{E664046F-43E2-4310-93C2-2ABC268F5064}" srcOrd="0" destOrd="0" presId="urn:microsoft.com/office/officeart/2005/8/layout/radial2"/>
    <dgm:cxn modelId="{354DB1BC-01C4-47D8-86D3-C86F2F6FCE20}" type="presOf" srcId="{EAA3DDC9-EFF7-4D05-AA44-364FEBD702DE}" destId="{09320CEB-7262-44A5-85D3-BAA972EC44D2}" srcOrd="0" destOrd="0" presId="urn:microsoft.com/office/officeart/2005/8/layout/radial2"/>
    <dgm:cxn modelId="{CFA74A7D-59D7-4F76-A2B6-984DE1A038F9}" type="presOf" srcId="{73F53711-09DA-461C-8A99-E8FB050C7C2C}" destId="{94EBB2F7-71D8-45B7-AD3C-CA158FB3B8C6}" srcOrd="0" destOrd="0" presId="urn:microsoft.com/office/officeart/2005/8/layout/radial2"/>
    <dgm:cxn modelId="{99632AF9-603C-4DA5-9474-D3C8A4EBFAE7}" type="presOf" srcId="{24D2512A-0D00-4416-96F5-A88169B00582}" destId="{8B7B850B-7A06-4BCA-ABFA-80867070920C}" srcOrd="0" destOrd="0" presId="urn:microsoft.com/office/officeart/2005/8/layout/radial2"/>
    <dgm:cxn modelId="{FED34BA4-E085-4606-BEA9-C96499F4B63C}" srcId="{4E418E24-2AE9-45AD-BEA6-DD70E5A938FC}" destId="{BEEC7F4C-3464-4E1B-BDA7-BD7EEC9DDA45}" srcOrd="1" destOrd="0" parTransId="{A77B4380-E51C-4277-AC5E-AB6B59186B60}" sibTransId="{EC37E026-8CDC-44A3-9536-44794F09FCC5}"/>
    <dgm:cxn modelId="{AB569292-3B76-40FA-B2AD-48C18D6BA39F}" srcId="{4E418E24-2AE9-45AD-BEA6-DD70E5A938FC}" destId="{2AD20446-6028-4E31-8314-324D2C683BBB}" srcOrd="4" destOrd="0" parTransId="{D892995F-A36D-4428-9A33-41B1D194FEBA}" sibTransId="{DBD9CFDA-FFFE-45C0-8801-98B8E7BBD52C}"/>
    <dgm:cxn modelId="{2CF51FCC-51EC-4CBB-B7A2-E5614A320699}" type="presOf" srcId="{E723D930-55CA-4BB2-862B-F257601BBA1D}" destId="{AE66FFA9-4537-4646-8018-F58E56E4B679}" srcOrd="0" destOrd="0" presId="urn:microsoft.com/office/officeart/2005/8/layout/radial2"/>
    <dgm:cxn modelId="{73BD75CF-A7AF-44BE-BDCA-DFEDB0E20B6D}" type="presParOf" srcId="{E664046F-43E2-4310-93C2-2ABC268F5064}" destId="{5852E7FD-619F-4EB7-8609-83F913DC6A68}" srcOrd="0" destOrd="0" presId="urn:microsoft.com/office/officeart/2005/8/layout/radial2"/>
    <dgm:cxn modelId="{65F1E33E-CEED-42BC-AB6C-7C6718FB81AE}" type="presParOf" srcId="{5852E7FD-619F-4EB7-8609-83F913DC6A68}" destId="{46AE19A6-E294-47A5-8595-8D21974ACB9F}" srcOrd="0" destOrd="0" presId="urn:microsoft.com/office/officeart/2005/8/layout/radial2"/>
    <dgm:cxn modelId="{C57782D3-4DDE-4BDB-9577-3B64C2941CFD}" type="presParOf" srcId="{46AE19A6-E294-47A5-8595-8D21974ACB9F}" destId="{738AF991-F767-44C8-9E40-7085CFC3EF76}" srcOrd="0" destOrd="0" presId="urn:microsoft.com/office/officeart/2005/8/layout/radial2"/>
    <dgm:cxn modelId="{38519C66-B69F-4902-8675-AA1EADECAE2F}" type="presParOf" srcId="{46AE19A6-E294-47A5-8595-8D21974ACB9F}" destId="{537B8640-E3ED-49DE-8435-FF9A2E70989F}" srcOrd="1" destOrd="0" presId="urn:microsoft.com/office/officeart/2005/8/layout/radial2"/>
    <dgm:cxn modelId="{77D1C149-CF74-4C6C-A416-94CAA87ABE63}" type="presParOf" srcId="{5852E7FD-619F-4EB7-8609-83F913DC6A68}" destId="{11CCD8C7-AB25-481D-8EC0-2B50F97D61D9}" srcOrd="1" destOrd="0" presId="urn:microsoft.com/office/officeart/2005/8/layout/radial2"/>
    <dgm:cxn modelId="{1B1A99F4-5F42-42FE-82DC-E0A08BD2D287}" type="presParOf" srcId="{5852E7FD-619F-4EB7-8609-83F913DC6A68}" destId="{91873D32-E86C-4DF2-8D50-A3CFC5657452}" srcOrd="2" destOrd="0" presId="urn:microsoft.com/office/officeart/2005/8/layout/radial2"/>
    <dgm:cxn modelId="{7F1AC655-F2BC-4F7E-9EA7-9C0ADC8E44C1}" type="presParOf" srcId="{91873D32-E86C-4DF2-8D50-A3CFC5657452}" destId="{8B7B850B-7A06-4BCA-ABFA-80867070920C}" srcOrd="0" destOrd="0" presId="urn:microsoft.com/office/officeart/2005/8/layout/radial2"/>
    <dgm:cxn modelId="{3D95DEC0-358D-40AC-B9B8-EC0005D6B243}" type="presParOf" srcId="{91873D32-E86C-4DF2-8D50-A3CFC5657452}" destId="{3EC6ECE8-370D-447A-84A0-EA6E89A7C897}" srcOrd="1" destOrd="0" presId="urn:microsoft.com/office/officeart/2005/8/layout/radial2"/>
    <dgm:cxn modelId="{9A628591-E7FD-4E6C-BBB4-3CEE6BA79610}" type="presParOf" srcId="{5852E7FD-619F-4EB7-8609-83F913DC6A68}" destId="{DB7A0FE3-7157-443B-9A02-0B56CFB64AA4}" srcOrd="3" destOrd="0" presId="urn:microsoft.com/office/officeart/2005/8/layout/radial2"/>
    <dgm:cxn modelId="{D36DC148-39F8-47AB-BFF4-A12B1BBE04C2}" type="presParOf" srcId="{5852E7FD-619F-4EB7-8609-83F913DC6A68}" destId="{E47550AD-99EB-470E-8CDE-ED08FCDD4FC8}" srcOrd="4" destOrd="0" presId="urn:microsoft.com/office/officeart/2005/8/layout/radial2"/>
    <dgm:cxn modelId="{463ED5D0-E612-4976-86DF-C7A7CAACDBDA}" type="presParOf" srcId="{E47550AD-99EB-470E-8CDE-ED08FCDD4FC8}" destId="{44549D48-6CD3-4F07-B48D-98E5744EA2D4}" srcOrd="0" destOrd="0" presId="urn:microsoft.com/office/officeart/2005/8/layout/radial2"/>
    <dgm:cxn modelId="{752EE34F-7479-42BB-8E3F-F1717D82D4F2}" type="presParOf" srcId="{E47550AD-99EB-470E-8CDE-ED08FCDD4FC8}" destId="{0A60F641-9FAE-4C22-82C4-A8C8B40D92C3}" srcOrd="1" destOrd="0" presId="urn:microsoft.com/office/officeart/2005/8/layout/radial2"/>
    <dgm:cxn modelId="{738887F6-5142-4967-B9F8-4704CD0FC161}" type="presParOf" srcId="{5852E7FD-619F-4EB7-8609-83F913DC6A68}" destId="{AE66FFA9-4537-4646-8018-F58E56E4B679}" srcOrd="5" destOrd="0" presId="urn:microsoft.com/office/officeart/2005/8/layout/radial2"/>
    <dgm:cxn modelId="{F050A37C-3A28-4E17-BD48-B638BDE91D82}" type="presParOf" srcId="{5852E7FD-619F-4EB7-8609-83F913DC6A68}" destId="{37AAFECA-3AF7-4FF9-8420-60E9E15E0A0B}" srcOrd="6" destOrd="0" presId="urn:microsoft.com/office/officeart/2005/8/layout/radial2"/>
    <dgm:cxn modelId="{67133C34-631B-4797-8C09-12997FFF988B}" type="presParOf" srcId="{37AAFECA-3AF7-4FF9-8420-60E9E15E0A0B}" destId="{94EBB2F7-71D8-45B7-AD3C-CA158FB3B8C6}" srcOrd="0" destOrd="0" presId="urn:microsoft.com/office/officeart/2005/8/layout/radial2"/>
    <dgm:cxn modelId="{6A91B312-8C3D-4FA2-A963-72FB0ACC8389}" type="presParOf" srcId="{37AAFECA-3AF7-4FF9-8420-60E9E15E0A0B}" destId="{52864EA2-5AA0-41D5-82D9-48F6726D36BD}" srcOrd="1" destOrd="0" presId="urn:microsoft.com/office/officeart/2005/8/layout/radial2"/>
    <dgm:cxn modelId="{07DF58A0-7CBA-45B9-8662-5E865B8333A0}" type="presParOf" srcId="{5852E7FD-619F-4EB7-8609-83F913DC6A68}" destId="{09320CEB-7262-44A5-85D3-BAA972EC44D2}" srcOrd="7" destOrd="0" presId="urn:microsoft.com/office/officeart/2005/8/layout/radial2"/>
    <dgm:cxn modelId="{B88060CF-58B5-4F69-B48F-BA5DEF4C04E6}" type="presParOf" srcId="{5852E7FD-619F-4EB7-8609-83F913DC6A68}" destId="{7B8F358A-9755-4176-BC30-D738659DC946}" srcOrd="8" destOrd="0" presId="urn:microsoft.com/office/officeart/2005/8/layout/radial2"/>
    <dgm:cxn modelId="{4525E265-7298-45E7-AFAF-BD0F163AAA58}" type="presParOf" srcId="{7B8F358A-9755-4176-BC30-D738659DC946}" destId="{0CC09FB1-FD00-42C8-87B1-822E2A237614}" srcOrd="0" destOrd="0" presId="urn:microsoft.com/office/officeart/2005/8/layout/radial2"/>
    <dgm:cxn modelId="{C4E8C39A-2E7A-4E44-B84A-34345E4FBC2E}" type="presParOf" srcId="{7B8F358A-9755-4176-BC30-D738659DC946}" destId="{B0E46415-176F-4F8B-99FD-F7991C7C0840}" srcOrd="1" destOrd="0" presId="urn:microsoft.com/office/officeart/2005/8/layout/radial2"/>
    <dgm:cxn modelId="{BD620D08-38D8-4D68-91B5-A98976EE7C31}" type="presParOf" srcId="{5852E7FD-619F-4EB7-8609-83F913DC6A68}" destId="{D7F14941-B21F-44D2-9F28-56FA9B99F054}" srcOrd="9" destOrd="0" presId="urn:microsoft.com/office/officeart/2005/8/layout/radial2"/>
    <dgm:cxn modelId="{DC6089E6-FCFB-448D-A66F-DE59C5D0BB24}" type="presParOf" srcId="{5852E7FD-619F-4EB7-8609-83F913DC6A68}" destId="{BB150D63-8F66-490D-8B67-3DE76976B585}" srcOrd="10" destOrd="0" presId="urn:microsoft.com/office/officeart/2005/8/layout/radial2"/>
    <dgm:cxn modelId="{E39443EF-587E-4179-B560-3A80E13E5C67}" type="presParOf" srcId="{BB150D63-8F66-490D-8B67-3DE76976B585}" destId="{3D44456A-D8B4-4861-A554-13122839E678}" srcOrd="0" destOrd="0" presId="urn:microsoft.com/office/officeart/2005/8/layout/radial2"/>
    <dgm:cxn modelId="{A091C7CF-A852-4C43-99A0-869256D1CE3B}" type="presParOf" srcId="{BB150D63-8F66-490D-8B67-3DE76976B585}" destId="{35D393E7-E599-48C5-A966-9609C642851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10622-B7CD-4FD0-8B5E-88031B5A7263}">
      <dsp:nvSpPr>
        <dsp:cNvPr id="0" name=""/>
        <dsp:cNvSpPr/>
      </dsp:nvSpPr>
      <dsp:spPr>
        <a:xfrm>
          <a:off x="3577999" y="-106567"/>
          <a:ext cx="972000" cy="7199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Інтернет речей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3613146" y="-71420"/>
        <a:ext cx="901706" cy="649705"/>
      </dsp:txXfrm>
    </dsp:sp>
    <dsp:sp modelId="{D48A3D8E-29FE-4F31-845F-67F63EB1105F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2943582" y="48907"/>
              </a:moveTo>
              <a:arcTo wR="2455901" hR="2455901" stAng="16887219" swAng="23529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5C19E-D206-4E09-80C6-D8BC6EACCBB8}">
      <dsp:nvSpPr>
        <dsp:cNvPr id="0" name=""/>
        <dsp:cNvSpPr/>
      </dsp:nvSpPr>
      <dsp:spPr>
        <a:xfrm>
          <a:off x="4716806" y="222460"/>
          <a:ext cx="1150288" cy="719999"/>
        </a:xfrm>
        <a:prstGeom prst="roundRect">
          <a:avLst/>
        </a:prstGeom>
        <a:solidFill>
          <a:schemeClr val="accent3">
            <a:hueOff val="-1666145"/>
            <a:satOff val="0"/>
            <a:lumOff val="-17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Роботизація та </a:t>
          </a:r>
          <a:r>
            <a:rPr lang="uk-UA" sz="1100" kern="1200" dirty="0" err="1" smtClean="0">
              <a:solidFill>
                <a:srgbClr val="002060"/>
              </a:solidFill>
            </a:rPr>
            <a:t>кіберсистеми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4751953" y="257607"/>
        <a:ext cx="1079994" cy="649705"/>
      </dsp:txXfrm>
    </dsp:sp>
    <dsp:sp modelId="{92DBE9AE-F542-4505-9A3B-5C79ED3A28A1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4163422" y="690732"/>
              </a:moveTo>
              <a:arcTo wR="2455901" hR="2455901" stAng="18842937" swAng="336551"/>
            </a:path>
          </a:pathLst>
        </a:custGeom>
        <a:noFill/>
        <a:ln w="6350" cap="flat" cmpd="sng" algn="ctr">
          <a:solidFill>
            <a:schemeClr val="accent3">
              <a:hueOff val="-1666145"/>
              <a:satOff val="0"/>
              <a:lumOff val="-1729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D2070-DD34-43AE-B39F-7C08AF1FB432}">
      <dsp:nvSpPr>
        <dsp:cNvPr id="0" name=""/>
        <dsp:cNvSpPr/>
      </dsp:nvSpPr>
      <dsp:spPr>
        <a:xfrm>
          <a:off x="5704872" y="1121383"/>
          <a:ext cx="972000" cy="719999"/>
        </a:xfrm>
        <a:prstGeom prst="roundRect">
          <a:avLst/>
        </a:prstGeom>
        <a:solidFill>
          <a:schemeClr val="accent3">
            <a:hueOff val="-3332290"/>
            <a:satOff val="0"/>
            <a:lumOff val="-34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err="1" smtClean="0">
              <a:solidFill>
                <a:srgbClr val="002060"/>
              </a:solidFill>
            </a:rPr>
            <a:t>Безпаперові</a:t>
          </a:r>
          <a:r>
            <a:rPr lang="uk-UA" sz="1100" kern="1200" dirty="0" smtClean="0">
              <a:solidFill>
                <a:srgbClr val="002060"/>
              </a:solidFill>
            </a:rPr>
            <a:t> технології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5740019" y="1156530"/>
        <a:ext cx="901706" cy="649705"/>
      </dsp:txXfrm>
    </dsp:sp>
    <dsp:sp modelId="{E1C1D6B4-AE61-4F8B-ABB6-30954BA3324C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4755165" y="1592861"/>
              </a:moveTo>
              <a:arcTo wR="2455901" hR="2455901" stAng="20365568" swAng="721339"/>
            </a:path>
          </a:pathLst>
        </a:custGeom>
        <a:noFill/>
        <a:ln w="6350" cap="flat" cmpd="sng" algn="ctr">
          <a:solidFill>
            <a:schemeClr val="accent3">
              <a:hueOff val="-3332290"/>
              <a:satOff val="0"/>
              <a:lumOff val="-3458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00C00-95EF-4F37-8563-2E02BE769349}">
      <dsp:nvSpPr>
        <dsp:cNvPr id="0" name=""/>
        <dsp:cNvSpPr/>
      </dsp:nvSpPr>
      <dsp:spPr>
        <a:xfrm>
          <a:off x="6033901" y="2349333"/>
          <a:ext cx="972000" cy="719999"/>
        </a:xfrm>
        <a:prstGeom prst="roundRect">
          <a:avLst/>
        </a:prstGeom>
        <a:solidFill>
          <a:schemeClr val="accent3">
            <a:hueOff val="-4998435"/>
            <a:satOff val="0"/>
            <a:lumOff val="-51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Великі дані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6069048" y="2384480"/>
        <a:ext cx="901706" cy="649705"/>
      </dsp:txXfrm>
    </dsp:sp>
    <dsp:sp modelId="{23BBF00A-5477-40D4-B112-4F845C705929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4884499" y="2821091"/>
              </a:moveTo>
              <a:arcTo wR="2455901" hR="2455901" stAng="513092" swAng="721339"/>
            </a:path>
          </a:pathLst>
        </a:custGeom>
        <a:noFill/>
        <a:ln w="6350" cap="flat" cmpd="sng" algn="ctr">
          <a:solidFill>
            <a:schemeClr val="accent3">
              <a:hueOff val="-4998435"/>
              <a:satOff val="0"/>
              <a:lumOff val="-5187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5DFDB-A228-483A-9B13-CEB99482C8FB}">
      <dsp:nvSpPr>
        <dsp:cNvPr id="0" name=""/>
        <dsp:cNvSpPr/>
      </dsp:nvSpPr>
      <dsp:spPr>
        <a:xfrm>
          <a:off x="5704872" y="3577284"/>
          <a:ext cx="972000" cy="719999"/>
        </a:xfrm>
        <a:prstGeom prst="roundRect">
          <a:avLst/>
        </a:prstGeom>
        <a:solidFill>
          <a:schemeClr val="accent3">
            <a:hueOff val="-6664579"/>
            <a:satOff val="0"/>
            <a:lumOff val="-69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Штучний</a:t>
          </a:r>
          <a:r>
            <a:rPr lang="ru-RU" sz="1100" kern="1200" dirty="0" smtClean="0">
              <a:solidFill>
                <a:srgbClr val="002060"/>
              </a:solidFill>
            </a:rPr>
            <a:t> </a:t>
          </a:r>
          <a:r>
            <a:rPr lang="ru-RU" sz="1100" kern="1200" dirty="0" err="1" smtClean="0">
              <a:solidFill>
                <a:srgbClr val="002060"/>
              </a:solidFill>
            </a:rPr>
            <a:t>інтелект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5740019" y="3612431"/>
        <a:ext cx="901706" cy="649705"/>
      </dsp:txXfrm>
    </dsp:sp>
    <dsp:sp modelId="{224657F0-B772-493F-942B-C4143971C76C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4327778" y="4045721"/>
              </a:moveTo>
              <a:arcTo wR="2455901" hR="2455901" stAng="2420512" swAng="336551"/>
            </a:path>
          </a:pathLst>
        </a:custGeom>
        <a:noFill/>
        <a:ln w="6350" cap="flat" cmpd="sng" algn="ctr">
          <a:solidFill>
            <a:schemeClr val="accent3">
              <a:hueOff val="-6664579"/>
              <a:satOff val="0"/>
              <a:lumOff val="-6916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97B3B-EC82-4138-A136-63B04EB30D56}">
      <dsp:nvSpPr>
        <dsp:cNvPr id="0" name=""/>
        <dsp:cNvSpPr/>
      </dsp:nvSpPr>
      <dsp:spPr>
        <a:xfrm>
          <a:off x="4805950" y="4476207"/>
          <a:ext cx="972000" cy="719999"/>
        </a:xfrm>
        <a:prstGeom prst="roundRect">
          <a:avLst/>
        </a:prstGeom>
        <a:solidFill>
          <a:schemeClr val="accent3">
            <a:hueOff val="-8330724"/>
            <a:satOff val="0"/>
            <a:lumOff val="-86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Адитивні технології (3D-друк)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4841097" y="4511354"/>
        <a:ext cx="901706" cy="649705"/>
      </dsp:txXfrm>
    </dsp:sp>
    <dsp:sp modelId="{563E3D0F-8C3C-42A5-96E7-BE7AA94C78CA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3195331" y="4797844"/>
              </a:moveTo>
              <a:arcTo wR="2455901" hR="2455901" stAng="4348641" swAng="362840"/>
            </a:path>
          </a:pathLst>
        </a:custGeom>
        <a:noFill/>
        <a:ln w="6350" cap="flat" cmpd="sng" algn="ctr">
          <a:solidFill>
            <a:schemeClr val="accent3">
              <a:hueOff val="-8330724"/>
              <a:satOff val="0"/>
              <a:lumOff val="-8645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D1106-E11F-408B-B0AC-FD87F0A0BA5A}">
      <dsp:nvSpPr>
        <dsp:cNvPr id="0" name=""/>
        <dsp:cNvSpPr/>
      </dsp:nvSpPr>
      <dsp:spPr>
        <a:xfrm>
          <a:off x="3577999" y="4805235"/>
          <a:ext cx="972000" cy="719999"/>
        </a:xfrm>
        <a:prstGeom prst="roundRect">
          <a:avLst/>
        </a:prstGeom>
        <a:solidFill>
          <a:schemeClr val="accent3">
            <a:hueOff val="-9996869"/>
            <a:satOff val="0"/>
            <a:lumOff val="-10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Хмарні та туманні обчислення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3613146" y="4840382"/>
        <a:ext cx="901706" cy="649705"/>
      </dsp:txXfrm>
    </dsp:sp>
    <dsp:sp modelId="{BCB3E02B-F49F-4376-8B76-56ED6116A78F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1967846" y="4862819"/>
              </a:moveTo>
              <a:arcTo wR="2455901" hR="2455901" stAng="6087753" swAng="287661"/>
            </a:path>
          </a:pathLst>
        </a:custGeom>
        <a:noFill/>
        <a:ln w="6350" cap="flat" cmpd="sng" algn="ctr">
          <a:solidFill>
            <a:schemeClr val="accent3">
              <a:hueOff val="-9996869"/>
              <a:satOff val="0"/>
              <a:lumOff val="-10373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B27DE-9921-4788-BFCB-A7EB9B6E7D56}">
      <dsp:nvSpPr>
        <dsp:cNvPr id="0" name=""/>
        <dsp:cNvSpPr/>
      </dsp:nvSpPr>
      <dsp:spPr>
        <a:xfrm>
          <a:off x="2297627" y="4476207"/>
          <a:ext cx="1076843" cy="719999"/>
        </a:xfrm>
        <a:prstGeom prst="roundRect">
          <a:avLst/>
        </a:prstGeom>
        <a:solidFill>
          <a:schemeClr val="accent3">
            <a:hueOff val="-11663013"/>
            <a:satOff val="0"/>
            <a:lumOff val="-121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Технології</a:t>
          </a:r>
          <a:r>
            <a:rPr lang="ru-RU" sz="1100" kern="1200" dirty="0" smtClean="0">
              <a:solidFill>
                <a:srgbClr val="002060"/>
              </a:solidFill>
            </a:rPr>
            <a:t> </a:t>
          </a:r>
          <a:r>
            <a:rPr lang="ru-RU" sz="1100" kern="1200" dirty="0" err="1" smtClean="0">
              <a:solidFill>
                <a:srgbClr val="002060"/>
              </a:solidFill>
            </a:rPr>
            <a:t>ідентифікації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2332774" y="4511354"/>
        <a:ext cx="1006549" cy="649705"/>
      </dsp:txXfrm>
    </dsp:sp>
    <dsp:sp modelId="{09DD6D70-73A3-40EA-B976-4EF402A93263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748380" y="4221070"/>
              </a:moveTo>
              <a:arcTo wR="2455901" hR="2455901" stAng="8042937" swAng="336551"/>
            </a:path>
          </a:pathLst>
        </a:custGeom>
        <a:noFill/>
        <a:ln w="6350" cap="flat" cmpd="sng" algn="ctr">
          <a:solidFill>
            <a:schemeClr val="accent3">
              <a:hueOff val="-11663013"/>
              <a:satOff val="0"/>
              <a:lumOff val="-12102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704AD-60C1-4BE1-9714-E40F719C13F8}">
      <dsp:nvSpPr>
        <dsp:cNvPr id="0" name=""/>
        <dsp:cNvSpPr/>
      </dsp:nvSpPr>
      <dsp:spPr>
        <a:xfrm>
          <a:off x="1451126" y="3577284"/>
          <a:ext cx="972000" cy="719999"/>
        </a:xfrm>
        <a:prstGeom prst="roundRect">
          <a:avLst/>
        </a:prstGeom>
        <a:solidFill>
          <a:schemeClr val="accent3">
            <a:hueOff val="-13329158"/>
            <a:satOff val="0"/>
            <a:lumOff val="-138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Квантові</a:t>
          </a:r>
          <a:r>
            <a:rPr lang="ru-RU" sz="1100" kern="1200" dirty="0" smtClean="0">
              <a:solidFill>
                <a:srgbClr val="002060"/>
              </a:solidFill>
            </a:rPr>
            <a:t> технології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1486273" y="3612431"/>
        <a:ext cx="901706" cy="649705"/>
      </dsp:txXfrm>
    </dsp:sp>
    <dsp:sp modelId="{6BA2833D-7893-4677-94A4-75FAE8867BFF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156637" y="3318941"/>
              </a:moveTo>
              <a:arcTo wR="2455901" hR="2455901" stAng="9565568" swAng="721339"/>
            </a:path>
          </a:pathLst>
        </a:custGeom>
        <a:noFill/>
        <a:ln w="6350" cap="flat" cmpd="sng" algn="ctr">
          <a:solidFill>
            <a:schemeClr val="accent3">
              <a:hueOff val="-13329158"/>
              <a:satOff val="0"/>
              <a:lumOff val="-13831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4B5D6-0FE3-452B-B60D-C66BCCF988F4}">
      <dsp:nvSpPr>
        <dsp:cNvPr id="0" name=""/>
        <dsp:cNvSpPr/>
      </dsp:nvSpPr>
      <dsp:spPr>
        <a:xfrm>
          <a:off x="1122098" y="2349333"/>
          <a:ext cx="972000" cy="719999"/>
        </a:xfrm>
        <a:prstGeom prst="roundRect">
          <a:avLst/>
        </a:prstGeom>
        <a:solidFill>
          <a:schemeClr val="accent3">
            <a:hueOff val="-14995302"/>
            <a:satOff val="0"/>
            <a:lumOff val="-15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Блокчейн</a:t>
          </a:r>
          <a:r>
            <a:rPr lang="ru-RU" sz="1100" kern="1200" dirty="0" smtClean="0">
              <a:solidFill>
                <a:srgbClr val="002060"/>
              </a:solidFill>
            </a:rPr>
            <a:t> 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1157245" y="2384480"/>
        <a:ext cx="901706" cy="649705"/>
      </dsp:txXfrm>
    </dsp:sp>
    <dsp:sp modelId="{63208C1D-5CB5-46D0-9A5E-EBA2AB01E415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27303" y="2090711"/>
              </a:moveTo>
              <a:arcTo wR="2455901" hR="2455901" stAng="11313092" swAng="721339"/>
            </a:path>
          </a:pathLst>
        </a:custGeom>
        <a:noFill/>
        <a:ln w="6350" cap="flat" cmpd="sng" algn="ctr">
          <a:solidFill>
            <a:schemeClr val="accent3">
              <a:hueOff val="-14995302"/>
              <a:satOff val="0"/>
              <a:lumOff val="-1556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E116-6DD5-4B36-B0CA-91737091FE96}">
      <dsp:nvSpPr>
        <dsp:cNvPr id="0" name=""/>
        <dsp:cNvSpPr/>
      </dsp:nvSpPr>
      <dsp:spPr>
        <a:xfrm>
          <a:off x="1451126" y="1121383"/>
          <a:ext cx="972000" cy="719999"/>
        </a:xfrm>
        <a:prstGeom prst="roundRect">
          <a:avLst/>
        </a:prstGeom>
        <a:solidFill>
          <a:schemeClr val="accent3">
            <a:hueOff val="-16661448"/>
            <a:satOff val="0"/>
            <a:lumOff val="-172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Біометричні технології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1486273" y="1156530"/>
        <a:ext cx="901706" cy="649705"/>
      </dsp:txXfrm>
    </dsp:sp>
    <dsp:sp modelId="{F1133DBB-59CE-4733-A945-51B32B9CDF0B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584024" y="866081"/>
              </a:moveTo>
              <a:arcTo wR="2455901" hR="2455901" stAng="13220512" swAng="336551"/>
            </a:path>
          </a:pathLst>
        </a:custGeom>
        <a:noFill/>
        <a:ln w="6350" cap="flat" cmpd="sng" algn="ctr">
          <a:solidFill>
            <a:schemeClr val="accent3">
              <a:hueOff val="-16661448"/>
              <a:satOff val="0"/>
              <a:lumOff val="-17289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3E562-F0E6-41E6-A74B-07A9EF00F495}">
      <dsp:nvSpPr>
        <dsp:cNvPr id="0" name=""/>
        <dsp:cNvSpPr/>
      </dsp:nvSpPr>
      <dsp:spPr>
        <a:xfrm>
          <a:off x="2350049" y="222460"/>
          <a:ext cx="972000" cy="719999"/>
        </a:xfrm>
        <a:prstGeom prst="roundRect">
          <a:avLst/>
        </a:prstGeom>
        <a:solidFill>
          <a:schemeClr val="accent3">
            <a:hueOff val="-18327592"/>
            <a:satOff val="0"/>
            <a:lumOff val="-190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Безпілотні</a:t>
          </a:r>
          <a:r>
            <a:rPr lang="ru-RU" sz="1100" kern="1200" dirty="0" smtClean="0">
              <a:solidFill>
                <a:srgbClr val="002060"/>
              </a:solidFill>
            </a:rPr>
            <a:t> та мобільні технології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2385196" y="257607"/>
        <a:ext cx="901706" cy="649705"/>
      </dsp:txXfrm>
    </dsp:sp>
    <dsp:sp modelId="{15FE5953-E4E0-4272-8059-0399B770200A}">
      <dsp:nvSpPr>
        <dsp:cNvPr id="0" name=""/>
        <dsp:cNvSpPr/>
      </dsp:nvSpPr>
      <dsp:spPr>
        <a:xfrm>
          <a:off x="1608098" y="253431"/>
          <a:ext cx="4911803" cy="4911803"/>
        </a:xfrm>
        <a:custGeom>
          <a:avLst/>
          <a:gdLst/>
          <a:ahLst/>
          <a:cxnLst/>
          <a:rect l="0" t="0" r="0" b="0"/>
          <a:pathLst>
            <a:path>
              <a:moveTo>
                <a:pt x="1716471" y="113958"/>
              </a:moveTo>
              <a:arcTo wR="2455901" hR="2455901" stAng="15148641" swAng="362840"/>
            </a:path>
          </a:pathLst>
        </a:custGeom>
        <a:noFill/>
        <a:ln w="6350" cap="flat" cmpd="sng" algn="ctr">
          <a:solidFill>
            <a:schemeClr val="accent3">
              <a:hueOff val="-18327592"/>
              <a:satOff val="0"/>
              <a:lumOff val="-19018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8BD6C-A0BA-41E3-BE10-6E06D6EC42CF}">
      <dsp:nvSpPr>
        <dsp:cNvPr id="0" name=""/>
        <dsp:cNvSpPr/>
      </dsp:nvSpPr>
      <dsp:spPr>
        <a:xfrm>
          <a:off x="128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Модуль </a:t>
          </a:r>
          <a:r>
            <a:rPr lang="en-GB" sz="1300" kern="1200"/>
            <a:t>GSM/GPRS SIM800L + </a:t>
          </a:r>
          <a:r>
            <a:rPr lang="ru-RU" sz="1300" kern="1200"/>
            <a:t>Антена (260 грн)</a:t>
          </a:r>
        </a:p>
      </dsp:txBody>
      <dsp:txXfrm>
        <a:off x="128" y="1740535"/>
        <a:ext cx="1715614" cy="1740535"/>
      </dsp:txXfrm>
    </dsp:sp>
    <dsp:sp modelId="{6F10B8B4-15E6-4970-BFF9-1F752589255B}">
      <dsp:nvSpPr>
        <dsp:cNvPr id="0" name=""/>
        <dsp:cNvSpPr/>
      </dsp:nvSpPr>
      <dsp:spPr>
        <a:xfrm>
          <a:off x="133438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95B33-EB75-47A2-BE9E-F2570C8DFB78}">
      <dsp:nvSpPr>
        <dsp:cNvPr id="0" name=""/>
        <dsp:cNvSpPr/>
      </dsp:nvSpPr>
      <dsp:spPr>
        <a:xfrm>
          <a:off x="1767212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Підвищуючий перетворювач DC-DC 5В USB 12В/8Вт(49 грн)</a:t>
          </a:r>
        </a:p>
      </dsp:txBody>
      <dsp:txXfrm>
        <a:off x="1767212" y="1740535"/>
        <a:ext cx="1715614" cy="1740535"/>
      </dsp:txXfrm>
    </dsp:sp>
    <dsp:sp modelId="{8BD235C9-C78D-4C2C-B480-7D450F66D38A}">
      <dsp:nvSpPr>
        <dsp:cNvPr id="0" name=""/>
        <dsp:cNvSpPr/>
      </dsp:nvSpPr>
      <dsp:spPr>
        <a:xfrm>
          <a:off x="1900521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BECD6-4119-4BEE-927F-2AC35D478685}">
      <dsp:nvSpPr>
        <dsp:cNvPr id="0" name=""/>
        <dsp:cNvSpPr/>
      </dsp:nvSpPr>
      <dsp:spPr>
        <a:xfrm>
          <a:off x="3534295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/>
            <a:t>GPS ublox </a:t>
          </a:r>
          <a:r>
            <a:rPr lang="ru-RU" sz="1300" kern="1200"/>
            <a:t>модуль </a:t>
          </a:r>
          <a:r>
            <a:rPr lang="en-GB" sz="1300" kern="1200"/>
            <a:t>NEO-6M v2 NEO 6</a:t>
          </a:r>
          <a:r>
            <a:rPr lang="ru-RU" sz="1300" kern="1200"/>
            <a:t> (180 грн)</a:t>
          </a:r>
        </a:p>
      </dsp:txBody>
      <dsp:txXfrm>
        <a:off x="3534295" y="1740535"/>
        <a:ext cx="1715614" cy="1740535"/>
      </dsp:txXfrm>
    </dsp:sp>
    <dsp:sp modelId="{5FF323CA-D477-41E8-905E-7B6A9BC31C7D}">
      <dsp:nvSpPr>
        <dsp:cNvPr id="0" name=""/>
        <dsp:cNvSpPr/>
      </dsp:nvSpPr>
      <dsp:spPr>
        <a:xfrm>
          <a:off x="3667605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1A744-A06D-4827-BDD2-BE5B6D0887A6}">
      <dsp:nvSpPr>
        <dsp:cNvPr id="0" name=""/>
        <dsp:cNvSpPr/>
      </dsp:nvSpPr>
      <dsp:spPr>
        <a:xfrm>
          <a:off x="5301378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/>
            <a:t>Бездротовий модуль </a:t>
          </a:r>
          <a:r>
            <a:rPr lang="en-GB" sz="1300" b="0" i="0" kern="1200"/>
            <a:t>NRF24L01+PA+LNA </a:t>
          </a:r>
          <a:r>
            <a:rPr lang="ru-RU" sz="1300" b="0" i="0" kern="1200"/>
            <a:t>з зовнішньою </a:t>
          </a:r>
          <a:r>
            <a:rPr lang="en-GB" sz="1300" b="0" i="0" kern="1200"/>
            <a:t>SMA </a:t>
          </a:r>
          <a:r>
            <a:rPr lang="ru-RU" sz="1300" b="0" i="0" kern="1200"/>
            <a:t>антеною </a:t>
          </a:r>
          <a:r>
            <a:rPr lang="ru-RU" sz="1300" kern="1200"/>
            <a:t>(136 грн)</a:t>
          </a:r>
        </a:p>
      </dsp:txBody>
      <dsp:txXfrm>
        <a:off x="5301378" y="1740535"/>
        <a:ext cx="1715614" cy="1740535"/>
      </dsp:txXfrm>
    </dsp:sp>
    <dsp:sp modelId="{EF204CB0-1C2A-4460-AC76-65380FCCE26D}">
      <dsp:nvSpPr>
        <dsp:cNvPr id="0" name=""/>
        <dsp:cNvSpPr/>
      </dsp:nvSpPr>
      <dsp:spPr>
        <a:xfrm>
          <a:off x="5434688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C99B2-9039-4B15-A6E4-34B3396A063E}">
      <dsp:nvSpPr>
        <dsp:cNvPr id="0" name=""/>
        <dsp:cNvSpPr/>
      </dsp:nvSpPr>
      <dsp:spPr>
        <a:xfrm>
          <a:off x="7068462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0" i="0" kern="1200" dirty="0"/>
            <a:t>Arduino Nano v 3.0</a:t>
          </a:r>
          <a:r>
            <a:rPr lang="ru-RU" sz="1300" b="0" i="0" kern="1200" dirty="0"/>
            <a:t> (190-240 грн)</a:t>
          </a:r>
          <a:endParaRPr lang="ru-RU" sz="1300" kern="1200" dirty="0"/>
        </a:p>
      </dsp:txBody>
      <dsp:txXfrm>
        <a:off x="7068462" y="1740535"/>
        <a:ext cx="1715614" cy="1740535"/>
      </dsp:txXfrm>
    </dsp:sp>
    <dsp:sp modelId="{C87E4BD4-5307-4077-92A0-1B373949DA64}">
      <dsp:nvSpPr>
        <dsp:cNvPr id="0" name=""/>
        <dsp:cNvSpPr/>
      </dsp:nvSpPr>
      <dsp:spPr>
        <a:xfrm>
          <a:off x="7201771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6E8FB-88D2-4230-9449-C1FE05755616}">
      <dsp:nvSpPr>
        <dsp:cNvPr id="0" name=""/>
        <dsp:cNvSpPr/>
      </dsp:nvSpPr>
      <dsp:spPr>
        <a:xfrm>
          <a:off x="8835545" y="0"/>
          <a:ext cx="1715614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/>
            <a:t>Акумулятор</a:t>
          </a:r>
          <a:r>
            <a:rPr lang="ru-RU" sz="1300" b="1" i="0" kern="1200" dirty="0"/>
            <a:t> </a:t>
          </a:r>
          <a:r>
            <a:rPr lang="ru-RU" sz="1300" b="0" i="0" kern="1200" dirty="0"/>
            <a:t>Високоточний літій-іонний (184 грн)</a:t>
          </a:r>
        </a:p>
      </dsp:txBody>
      <dsp:txXfrm>
        <a:off x="8835545" y="1740535"/>
        <a:ext cx="1715614" cy="1740535"/>
      </dsp:txXfrm>
    </dsp:sp>
    <dsp:sp modelId="{1581A874-3F52-4F47-B9DD-52D3097F840D}">
      <dsp:nvSpPr>
        <dsp:cNvPr id="0" name=""/>
        <dsp:cNvSpPr/>
      </dsp:nvSpPr>
      <dsp:spPr>
        <a:xfrm>
          <a:off x="8968854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8A470-2F2D-48E3-B6E6-2D6CA437E3E2}">
      <dsp:nvSpPr>
        <dsp:cNvPr id="0" name=""/>
        <dsp:cNvSpPr/>
      </dsp:nvSpPr>
      <dsp:spPr>
        <a:xfrm>
          <a:off x="422051" y="3481070"/>
          <a:ext cx="9707185" cy="652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1FD57-EC7B-42AF-886C-D2E44A85099B}">
      <dsp:nvSpPr>
        <dsp:cNvPr id="0" name=""/>
        <dsp:cNvSpPr/>
      </dsp:nvSpPr>
      <dsp:spPr>
        <a:xfrm>
          <a:off x="0" y="548"/>
          <a:ext cx="5181600" cy="140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Акумулятори літій</a:t>
          </a:r>
          <a:r>
            <a:rPr lang="en-GB" sz="2400" kern="1200" dirty="0"/>
            <a:t>-</a:t>
          </a:r>
          <a:r>
            <a:rPr lang="ru-RU" sz="2400" kern="1200" dirty="0"/>
            <a:t>полімерний 3.7В 10000мАг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(х6 720 грн)</a:t>
          </a:r>
          <a:endParaRPr lang="en-US" sz="2400" kern="1200" dirty="0"/>
        </a:p>
      </dsp:txBody>
      <dsp:txXfrm>
        <a:off x="68538" y="69086"/>
        <a:ext cx="5044524" cy="1266924"/>
      </dsp:txXfrm>
    </dsp:sp>
    <dsp:sp modelId="{C6CE4723-AABF-4634-AFA3-1BA019EDDAB3}">
      <dsp:nvSpPr>
        <dsp:cNvPr id="0" name=""/>
        <dsp:cNvSpPr/>
      </dsp:nvSpPr>
      <dsp:spPr>
        <a:xfrm>
          <a:off x="0" y="1473668"/>
          <a:ext cx="5181600" cy="140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Контролер польоту</a:t>
          </a:r>
          <a:r>
            <a:rPr lang="en-GB" sz="2400" kern="1200" dirty="0"/>
            <a:t> </a:t>
          </a:r>
          <a:r>
            <a:rPr lang="ru-RU" sz="2400" kern="1200" dirty="0"/>
            <a:t>(маємо св</a:t>
          </a:r>
          <a:r>
            <a:rPr lang="en-GB" sz="2400" kern="1200" dirty="0" err="1"/>
            <a:t>i</a:t>
          </a:r>
          <a:r>
            <a:rPr lang="ru-RU" sz="2400" kern="1200" dirty="0"/>
            <a:t>й) </a:t>
          </a:r>
          <a:endParaRPr lang="en-US" sz="2400" kern="1200" dirty="0"/>
        </a:p>
      </dsp:txBody>
      <dsp:txXfrm>
        <a:off x="68538" y="1542206"/>
        <a:ext cx="5044524" cy="1266924"/>
      </dsp:txXfrm>
    </dsp:sp>
    <dsp:sp modelId="{EA2543BC-9EB6-4416-992D-EFDBF85A3AC6}">
      <dsp:nvSpPr>
        <dsp:cNvPr id="0" name=""/>
        <dsp:cNvSpPr/>
      </dsp:nvSpPr>
      <dsp:spPr>
        <a:xfrm>
          <a:off x="0" y="2946788"/>
          <a:ext cx="5181600" cy="140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Сервоприв</a:t>
          </a:r>
          <a:r>
            <a:rPr lang="en-GB" sz="2400" kern="1200" dirty="0" err="1"/>
            <a:t>i</a:t>
          </a:r>
          <a:r>
            <a:rPr lang="ru-RU" sz="2400" kern="1200" dirty="0"/>
            <a:t>д</a:t>
          </a:r>
          <a:r>
            <a:rPr lang="en-GB" sz="2400" kern="1200" dirty="0"/>
            <a:t> </a:t>
          </a:r>
          <a:r>
            <a:rPr lang="en-GB" sz="2400" b="0" i="0" kern="1200" dirty="0"/>
            <a:t> DSS-M15S 270</a:t>
          </a:r>
          <a:r>
            <a:rPr lang="ru-RU" sz="2400" b="0" i="0" kern="1200" dirty="0"/>
            <a:t> (х3 720 грн)</a:t>
          </a:r>
          <a:endParaRPr lang="en-US" sz="2400" kern="1200" dirty="0"/>
        </a:p>
      </dsp:txBody>
      <dsp:txXfrm>
        <a:off x="68538" y="3015326"/>
        <a:ext cx="5044524" cy="12669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5CF20-C402-4540-B88C-F5E6A62B14A1}">
      <dsp:nvSpPr>
        <dsp:cNvPr id="0" name=""/>
        <dsp:cNvSpPr/>
      </dsp:nvSpPr>
      <dsp:spPr>
        <a:xfrm>
          <a:off x="0" y="80646"/>
          <a:ext cx="51816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Приймач</a:t>
          </a:r>
          <a:r>
            <a:rPr lang="ru-RU" sz="2100" b="0" i="0" kern="1200" dirty="0"/>
            <a:t> 6-канальн</a:t>
          </a:r>
          <a:r>
            <a:rPr lang="ru-RU" sz="2100" kern="1200" dirty="0"/>
            <a:t>и</a:t>
          </a:r>
          <a:r>
            <a:rPr lang="ru-RU" sz="2100" b="0" i="0" kern="1200" dirty="0"/>
            <a:t>й FlySky FS-IA6B з телеметр</a:t>
          </a:r>
          <a:r>
            <a:rPr lang="en-GB" sz="2100" b="0" i="0" kern="1200" dirty="0" err="1"/>
            <a:t>i</a:t>
          </a:r>
          <a:r>
            <a:rPr lang="ru-RU" sz="2100" b="0" i="0" kern="1200" dirty="0"/>
            <a:t>ей (500 грн)</a:t>
          </a:r>
          <a:endParaRPr lang="ru-RU" sz="2100" kern="1200" dirty="0"/>
        </a:p>
      </dsp:txBody>
      <dsp:txXfrm>
        <a:off x="54423" y="135069"/>
        <a:ext cx="5072754" cy="1006017"/>
      </dsp:txXfrm>
    </dsp:sp>
    <dsp:sp modelId="{A43EAAED-3E9D-47F6-AFFF-2AC81D6BDC1C}">
      <dsp:nvSpPr>
        <dsp:cNvPr id="0" name=""/>
        <dsp:cNvSpPr/>
      </dsp:nvSpPr>
      <dsp:spPr>
        <a:xfrm>
          <a:off x="0" y="1255989"/>
          <a:ext cx="51816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/>
            <a:t>Відеопередавач TS832 потужністю 600 мВт для 48 каналів 5.8G (900 грн)</a:t>
          </a:r>
          <a:endParaRPr lang="ru-RU" sz="2100" kern="1200" dirty="0"/>
        </a:p>
      </dsp:txBody>
      <dsp:txXfrm>
        <a:off x="54423" y="1310412"/>
        <a:ext cx="5072754" cy="1006017"/>
      </dsp:txXfrm>
    </dsp:sp>
    <dsp:sp modelId="{E3121B60-733D-41F1-9D06-616E79D0873B}">
      <dsp:nvSpPr>
        <dsp:cNvPr id="0" name=""/>
        <dsp:cNvSpPr/>
      </dsp:nvSpPr>
      <dsp:spPr>
        <a:xfrm>
          <a:off x="0" y="2431333"/>
          <a:ext cx="51816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Корпус Дрону (</a:t>
          </a:r>
          <a:r>
            <a:rPr lang="en-GB" sz="2100" kern="1200" dirty="0"/>
            <a:t>min 500 </a:t>
          </a:r>
          <a:r>
            <a:rPr lang="ru-RU" sz="2100" kern="1200" dirty="0"/>
            <a:t>грн - </a:t>
          </a:r>
          <a:r>
            <a:rPr lang="en-GB" sz="2100" kern="1200" dirty="0"/>
            <a:t>max 150$)</a:t>
          </a:r>
          <a:endParaRPr lang="ru-RU" sz="2100" kern="1200" dirty="0"/>
        </a:p>
      </dsp:txBody>
      <dsp:txXfrm>
        <a:off x="54423" y="2485756"/>
        <a:ext cx="5072754" cy="1006017"/>
      </dsp:txXfrm>
    </dsp:sp>
    <dsp:sp modelId="{10011AFC-DCCB-4DEC-BD85-BE5A950E138A}">
      <dsp:nvSpPr>
        <dsp:cNvPr id="0" name=""/>
        <dsp:cNvSpPr/>
      </dsp:nvSpPr>
      <dsp:spPr>
        <a:xfrm>
          <a:off x="0" y="3606677"/>
          <a:ext cx="51816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/>
            <a:t>Пульт квадрокоптера </a:t>
          </a:r>
          <a:r>
            <a:rPr lang="en-GB" sz="2100" b="0" i="0" kern="1200"/>
            <a:t>FlySky FS-i6 2.4 </a:t>
          </a:r>
          <a:r>
            <a:rPr lang="ru-RU" sz="2100" b="0" i="0" kern="1200"/>
            <a:t>ГГц 6-канальний з ресивером </a:t>
          </a:r>
          <a:r>
            <a:rPr lang="en-GB" sz="2100" b="0" i="0" kern="1200"/>
            <a:t>IA6 (1650 </a:t>
          </a:r>
          <a:r>
            <a:rPr lang="ru-RU" sz="2100" b="0" i="0" kern="1200"/>
            <a:t>грн)</a:t>
          </a:r>
          <a:endParaRPr lang="ru-RU" sz="2100" kern="1200"/>
        </a:p>
      </dsp:txBody>
      <dsp:txXfrm>
        <a:off x="54423" y="3661100"/>
        <a:ext cx="5072754" cy="10060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35BFD-AFFE-4438-81C7-6AD23E258CA6}">
      <dsp:nvSpPr>
        <dsp:cNvPr id="0" name=""/>
        <dsp:cNvSpPr/>
      </dsp:nvSpPr>
      <dsp:spPr>
        <a:xfrm>
          <a:off x="0" y="4444481"/>
          <a:ext cx="10949847" cy="9723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Держава повинна стати </a:t>
          </a:r>
          <a:r>
            <a:rPr lang="ru-RU" sz="1800" kern="1200" dirty="0" err="1" smtClean="0">
              <a:solidFill>
                <a:srgbClr val="002060"/>
              </a:solidFill>
            </a:rPr>
            <a:t>замовником</a:t>
          </a:r>
          <a:r>
            <a:rPr lang="ru-RU" sz="1800" kern="1200" dirty="0" smtClean="0">
              <a:solidFill>
                <a:srgbClr val="002060"/>
              </a:solidFill>
            </a:rPr>
            <a:t> і першим </a:t>
          </a:r>
          <a:r>
            <a:rPr lang="ru-RU" sz="1800" kern="1200" dirty="0" err="1" smtClean="0">
              <a:solidFill>
                <a:srgbClr val="002060"/>
              </a:solidFill>
            </a:rPr>
            <a:t>покупцем</a:t>
          </a:r>
          <a:r>
            <a:rPr lang="ru-RU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err="1" smtClean="0">
              <a:solidFill>
                <a:srgbClr val="002060"/>
              </a:solidFill>
            </a:rPr>
            <a:t>інновацій</a:t>
          </a:r>
          <a:r>
            <a:rPr lang="ru-RU" sz="1800" kern="1200" dirty="0" smtClean="0">
              <a:solidFill>
                <a:srgbClr val="002060"/>
              </a:solidFill>
            </a:rPr>
            <a:t> та </a:t>
          </a:r>
          <a:r>
            <a:rPr lang="ru-RU" sz="1800" kern="1200" dirty="0" err="1" smtClean="0">
              <a:solidFill>
                <a:srgbClr val="002060"/>
              </a:solidFill>
            </a:rPr>
            <a:t>цифрових</a:t>
          </a:r>
          <a:r>
            <a:rPr lang="ru-RU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err="1" smtClean="0">
              <a:solidFill>
                <a:srgbClr val="002060"/>
              </a:solidFill>
            </a:rPr>
            <a:t>сервісів</a:t>
          </a:r>
          <a:r>
            <a:rPr lang="ru-RU" sz="1800" kern="1200" dirty="0" smtClean="0">
              <a:solidFill>
                <a:srgbClr val="002060"/>
              </a:solidFill>
            </a:rPr>
            <a:t>, </a:t>
          </a:r>
          <a:r>
            <a:rPr lang="ru-RU" sz="1800" kern="1200" dirty="0" err="1" smtClean="0">
              <a:solidFill>
                <a:srgbClr val="002060"/>
              </a:solidFill>
            </a:rPr>
            <a:t>що</a:t>
          </a:r>
          <a:r>
            <a:rPr lang="ru-RU" sz="1800" kern="1200" dirty="0" smtClean="0">
              <a:solidFill>
                <a:srgbClr val="002060"/>
              </a:solidFill>
            </a:rPr>
            <a:t> буде </a:t>
          </a:r>
          <a:r>
            <a:rPr lang="ru-RU" sz="1800" kern="1200" dirty="0" err="1" smtClean="0">
              <a:solidFill>
                <a:srgbClr val="002060"/>
              </a:solidFill>
            </a:rPr>
            <a:t>поштовхом</a:t>
          </a:r>
          <a:r>
            <a:rPr lang="ru-RU" sz="1800" kern="1200" dirty="0" smtClean="0">
              <a:solidFill>
                <a:srgbClr val="002060"/>
              </a:solidFill>
            </a:rPr>
            <a:t> для </a:t>
          </a:r>
          <a:r>
            <a:rPr lang="ru-RU" sz="1800" kern="1200" dirty="0" err="1" smtClean="0">
              <a:solidFill>
                <a:srgbClr val="002060"/>
              </a:solidFill>
            </a:rPr>
            <a:t>утворення</a:t>
          </a:r>
          <a:r>
            <a:rPr lang="ru-RU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err="1" smtClean="0">
              <a:solidFill>
                <a:srgbClr val="002060"/>
              </a:solidFill>
            </a:rPr>
            <a:t>нових</a:t>
          </a:r>
          <a:r>
            <a:rPr lang="ru-RU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err="1" smtClean="0">
              <a:solidFill>
                <a:srgbClr val="002060"/>
              </a:solidFill>
            </a:rPr>
            <a:t>ринків</a:t>
          </a:r>
          <a:r>
            <a:rPr lang="ru-RU" sz="1800" kern="1200" dirty="0" smtClean="0">
              <a:solidFill>
                <a:srgbClr val="002060"/>
              </a:solidFill>
            </a:rPr>
            <a:t>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0" y="4444481"/>
        <a:ext cx="10949847" cy="972343"/>
      </dsp:txXfrm>
    </dsp:sp>
    <dsp:sp modelId="{8DF1C53A-BC69-4E6B-A3DC-BF3AFFD2BBA2}">
      <dsp:nvSpPr>
        <dsp:cNvPr id="0" name=""/>
        <dsp:cNvSpPr/>
      </dsp:nvSpPr>
      <dsp:spPr>
        <a:xfrm rot="10800000">
          <a:off x="0" y="2963601"/>
          <a:ext cx="10949847" cy="1495464"/>
        </a:xfrm>
        <a:prstGeom prst="upArrowCallout">
          <a:avLst/>
        </a:prstGeom>
        <a:gradFill rotWithShape="0">
          <a:gsLst>
            <a:gs pos="0">
              <a:schemeClr val="accent2">
                <a:hueOff val="2054433"/>
                <a:satOff val="0"/>
                <a:lumOff val="62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054433"/>
                <a:satOff val="0"/>
                <a:lumOff val="62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054433"/>
                <a:satOff val="0"/>
                <a:lumOff val="62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</a:rPr>
            <a:t>Держава має стати цифровим революціонером та взяти на себе ролі:</a:t>
          </a:r>
          <a:r>
            <a:rPr lang="ru-RU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err="1" smtClean="0">
              <a:solidFill>
                <a:srgbClr val="002060"/>
              </a:solidFill>
            </a:rPr>
            <a:t>лідер</a:t>
          </a:r>
          <a:r>
            <a:rPr lang="ru-RU" sz="1800" kern="1200" dirty="0" smtClean="0">
              <a:solidFill>
                <a:srgbClr val="002060"/>
              </a:solidFill>
            </a:rPr>
            <a:t> та </a:t>
          </a:r>
          <a:r>
            <a:rPr lang="ru-RU" sz="1800" kern="1200" dirty="0" err="1" smtClean="0">
              <a:solidFill>
                <a:srgbClr val="002060"/>
              </a:solidFill>
            </a:rPr>
            <a:t>експериментатор</a:t>
          </a:r>
          <a:r>
            <a:rPr lang="ru-RU" sz="1800" kern="1200" dirty="0" smtClean="0">
              <a:solidFill>
                <a:srgbClr val="002060"/>
              </a:solidFill>
            </a:rPr>
            <a:t>; регулятор і </a:t>
          </a:r>
          <a:r>
            <a:rPr lang="ru-RU" sz="1800" kern="1200" dirty="0" err="1" smtClean="0">
              <a:solidFill>
                <a:srgbClr val="002060"/>
              </a:solidFill>
            </a:rPr>
            <a:t>захисник</a:t>
          </a:r>
          <a:r>
            <a:rPr lang="ru-RU" sz="1800" kern="1200" dirty="0" smtClean="0">
              <a:solidFill>
                <a:srgbClr val="002060"/>
              </a:solidFill>
            </a:rPr>
            <a:t>; популяризатор.</a:t>
          </a:r>
          <a:endParaRPr lang="ru-RU" sz="1800" kern="1200" dirty="0">
            <a:solidFill>
              <a:srgbClr val="002060"/>
            </a:solidFill>
          </a:endParaRPr>
        </a:p>
      </dsp:txBody>
      <dsp:txXfrm rot="10800000">
        <a:off x="0" y="2963601"/>
        <a:ext cx="10949847" cy="971708"/>
      </dsp:txXfrm>
    </dsp:sp>
    <dsp:sp modelId="{106D9DCB-CABF-4900-8A2C-C4171451934E}">
      <dsp:nvSpPr>
        <dsp:cNvPr id="0" name=""/>
        <dsp:cNvSpPr/>
      </dsp:nvSpPr>
      <dsp:spPr>
        <a:xfrm rot="10800000">
          <a:off x="0" y="1482721"/>
          <a:ext cx="10949847" cy="1495464"/>
        </a:xfrm>
        <a:prstGeom prst="upArrowCallout">
          <a:avLst/>
        </a:prstGeom>
        <a:gradFill rotWithShape="0">
          <a:gsLst>
            <a:gs pos="0">
              <a:schemeClr val="accent2">
                <a:hueOff val="4108866"/>
                <a:satOff val="0"/>
                <a:lumOff val="124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108866"/>
                <a:satOff val="0"/>
                <a:lumOff val="124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108866"/>
                <a:satOff val="0"/>
                <a:lumOff val="124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</a:rPr>
            <a:t>Необхідна реалізація форсованого сценарію, за яким Україна до 2030Е стане європейським лідером у галузі інновацій та нових технологій, перетвориться на інтелектуальний </a:t>
          </a:r>
          <a:r>
            <a:rPr lang="uk-UA" sz="1800" kern="1200" dirty="0" err="1" smtClean="0">
              <a:solidFill>
                <a:srgbClr val="002060"/>
              </a:solidFill>
            </a:rPr>
            <a:t>хаб</a:t>
          </a:r>
          <a:r>
            <a:rPr lang="uk-UA" sz="1800" kern="1200" dirty="0" smtClean="0">
              <a:solidFill>
                <a:srgbClr val="002060"/>
              </a:solidFill>
            </a:rPr>
            <a:t>, де буде створено найпривабливіші в регіоні умови для розвитку потенціалу людей</a:t>
          </a:r>
          <a:r>
            <a:rPr lang="ru-RU" sz="1800" kern="1200" dirty="0" smtClean="0">
              <a:solidFill>
                <a:srgbClr val="002060"/>
              </a:solidFill>
            </a:rPr>
            <a:t>.</a:t>
          </a:r>
          <a:endParaRPr lang="ru-RU" sz="1800" kern="1200" dirty="0">
            <a:solidFill>
              <a:srgbClr val="002060"/>
            </a:solidFill>
          </a:endParaRPr>
        </a:p>
      </dsp:txBody>
      <dsp:txXfrm rot="10800000">
        <a:off x="0" y="1482721"/>
        <a:ext cx="10949847" cy="971708"/>
      </dsp:txXfrm>
    </dsp:sp>
    <dsp:sp modelId="{CBB07510-A680-4D9A-BA8D-F562434ABA8C}">
      <dsp:nvSpPr>
        <dsp:cNvPr id="0" name=""/>
        <dsp:cNvSpPr/>
      </dsp:nvSpPr>
      <dsp:spPr>
        <a:xfrm rot="10800000">
          <a:off x="0" y="1842"/>
          <a:ext cx="10949847" cy="1495464"/>
        </a:xfrm>
        <a:prstGeom prst="upArrowCallout">
          <a:avLst/>
        </a:prstGeom>
        <a:gradFill rotWithShape="0">
          <a:gsLst>
            <a:gs pos="0">
              <a:schemeClr val="accent2">
                <a:hueOff val="6163298"/>
                <a:satOff val="0"/>
                <a:lumOff val="1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163298"/>
                <a:satOff val="0"/>
                <a:lumOff val="1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163298"/>
                <a:satOff val="0"/>
                <a:lumOff val="1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</a:rPr>
            <a:t>Безпосередня участь у будь-якій галузі цифрової економіки за допомогою технологій сучасності наближає нас до технологічних прогресів, а й відповідно до її зростання.</a:t>
          </a:r>
          <a:endParaRPr lang="ru-RU" sz="1800" kern="1200" dirty="0">
            <a:solidFill>
              <a:srgbClr val="002060"/>
            </a:solidFill>
          </a:endParaRPr>
        </a:p>
      </dsp:txBody>
      <dsp:txXfrm rot="10800000">
        <a:off x="0" y="1842"/>
        <a:ext cx="10949847" cy="971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D1390-052F-4910-8BB1-2C1715245A20}">
      <dsp:nvSpPr>
        <dsp:cNvPr id="0" name=""/>
        <dsp:cNvSpPr/>
      </dsp:nvSpPr>
      <dsp:spPr>
        <a:xfrm>
          <a:off x="39847" y="655391"/>
          <a:ext cx="2307980" cy="20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Користувачами і цифрових технологій</a:t>
          </a:r>
          <a:endParaRPr lang="ru-RU" sz="1800" kern="1200" dirty="0"/>
        </a:p>
      </dsp:txBody>
      <dsp:txXfrm>
        <a:off x="39847" y="655391"/>
        <a:ext cx="2307980" cy="209816"/>
      </dsp:txXfrm>
    </dsp:sp>
    <dsp:sp modelId="{FA882F81-30DC-442E-A3D0-8AB0B3255008}">
      <dsp:nvSpPr>
        <dsp:cNvPr id="0" name=""/>
        <dsp:cNvSpPr/>
      </dsp:nvSpPr>
      <dsp:spPr>
        <a:xfrm>
          <a:off x="39847" y="865207"/>
          <a:ext cx="540067" cy="42740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25262-32C6-4B5D-A1C5-D813BCC0642B}">
      <dsp:nvSpPr>
        <dsp:cNvPr id="0" name=""/>
        <dsp:cNvSpPr/>
      </dsp:nvSpPr>
      <dsp:spPr>
        <a:xfrm>
          <a:off x="364247" y="865207"/>
          <a:ext cx="540067" cy="42740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E4C45-3074-4590-A217-7580B3484A15}">
      <dsp:nvSpPr>
        <dsp:cNvPr id="0" name=""/>
        <dsp:cNvSpPr/>
      </dsp:nvSpPr>
      <dsp:spPr>
        <a:xfrm>
          <a:off x="688903" y="865207"/>
          <a:ext cx="540067" cy="42740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14F90-2ACD-411C-8A03-ED71E49933D2}">
      <dsp:nvSpPr>
        <dsp:cNvPr id="0" name=""/>
        <dsp:cNvSpPr/>
      </dsp:nvSpPr>
      <dsp:spPr>
        <a:xfrm>
          <a:off x="1013303" y="865207"/>
          <a:ext cx="540067" cy="42740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6E227-8CD2-4BD7-8DC0-C9C8D7CB8937}">
      <dsp:nvSpPr>
        <dsp:cNvPr id="0" name=""/>
        <dsp:cNvSpPr/>
      </dsp:nvSpPr>
      <dsp:spPr>
        <a:xfrm>
          <a:off x="1337958" y="865207"/>
          <a:ext cx="540067" cy="42740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EA1EE-C5AE-4FED-A5FC-D518F101309F}">
      <dsp:nvSpPr>
        <dsp:cNvPr id="0" name=""/>
        <dsp:cNvSpPr/>
      </dsp:nvSpPr>
      <dsp:spPr>
        <a:xfrm>
          <a:off x="1662358" y="865207"/>
          <a:ext cx="540067" cy="42740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2CDD6-84F8-455A-AED8-7B24A395A60F}">
      <dsp:nvSpPr>
        <dsp:cNvPr id="0" name=""/>
        <dsp:cNvSpPr/>
      </dsp:nvSpPr>
      <dsp:spPr>
        <a:xfrm>
          <a:off x="1987014" y="865207"/>
          <a:ext cx="540067" cy="42740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1D774-D7B9-4D99-970A-4055981673FC}">
      <dsp:nvSpPr>
        <dsp:cNvPr id="0" name=""/>
        <dsp:cNvSpPr/>
      </dsp:nvSpPr>
      <dsp:spPr>
        <a:xfrm>
          <a:off x="39847" y="907947"/>
          <a:ext cx="2337984" cy="34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Держава</a:t>
          </a:r>
          <a:endParaRPr lang="ru-RU" sz="2000" kern="1200" dirty="0"/>
        </a:p>
      </dsp:txBody>
      <dsp:txXfrm>
        <a:off x="39847" y="907947"/>
        <a:ext cx="2337984" cy="341923"/>
      </dsp:txXfrm>
    </dsp:sp>
    <dsp:sp modelId="{7A341B3A-C8DB-451F-8434-F2FA1716A1CE}">
      <dsp:nvSpPr>
        <dsp:cNvPr id="0" name=""/>
        <dsp:cNvSpPr/>
      </dsp:nvSpPr>
      <dsp:spPr>
        <a:xfrm>
          <a:off x="39847" y="1359677"/>
          <a:ext cx="2307980" cy="20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smtClean="0"/>
            <a:t>.</a:t>
          </a:r>
          <a:endParaRPr lang="ru-RU" sz="1000" kern="1200" dirty="0"/>
        </a:p>
      </dsp:txBody>
      <dsp:txXfrm>
        <a:off x="39847" y="1359677"/>
        <a:ext cx="2307980" cy="209816"/>
      </dsp:txXfrm>
    </dsp:sp>
    <dsp:sp modelId="{CCC2859B-FD5A-401C-8C89-227A8FB3F9D8}">
      <dsp:nvSpPr>
        <dsp:cNvPr id="0" name=""/>
        <dsp:cNvSpPr/>
      </dsp:nvSpPr>
      <dsp:spPr>
        <a:xfrm>
          <a:off x="39847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88F19-7D1C-4671-BDCE-7AD8E9EB86A9}">
      <dsp:nvSpPr>
        <dsp:cNvPr id="0" name=""/>
        <dsp:cNvSpPr/>
      </dsp:nvSpPr>
      <dsp:spPr>
        <a:xfrm>
          <a:off x="364247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2DF05-73E4-4B26-AD4B-EBF4948EBB90}">
      <dsp:nvSpPr>
        <dsp:cNvPr id="0" name=""/>
        <dsp:cNvSpPr/>
      </dsp:nvSpPr>
      <dsp:spPr>
        <a:xfrm>
          <a:off x="688903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ECEF3-714E-4CB1-A5CF-DFBCE345AB61}">
      <dsp:nvSpPr>
        <dsp:cNvPr id="0" name=""/>
        <dsp:cNvSpPr/>
      </dsp:nvSpPr>
      <dsp:spPr>
        <a:xfrm>
          <a:off x="1013303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F7FF0-2849-490B-B254-26DBDC678190}">
      <dsp:nvSpPr>
        <dsp:cNvPr id="0" name=""/>
        <dsp:cNvSpPr/>
      </dsp:nvSpPr>
      <dsp:spPr>
        <a:xfrm>
          <a:off x="1337958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08ED5-067D-4889-8ECB-2E8C94044EB9}">
      <dsp:nvSpPr>
        <dsp:cNvPr id="0" name=""/>
        <dsp:cNvSpPr/>
      </dsp:nvSpPr>
      <dsp:spPr>
        <a:xfrm>
          <a:off x="1662358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3DCE0-FDC2-4088-9D9D-5CE74021E51E}">
      <dsp:nvSpPr>
        <dsp:cNvPr id="0" name=""/>
        <dsp:cNvSpPr/>
      </dsp:nvSpPr>
      <dsp:spPr>
        <a:xfrm>
          <a:off x="1987014" y="1569493"/>
          <a:ext cx="540067" cy="42740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2F93C-CD19-4DEA-BE2D-CBABB93DECD1}">
      <dsp:nvSpPr>
        <dsp:cNvPr id="0" name=""/>
        <dsp:cNvSpPr/>
      </dsp:nvSpPr>
      <dsp:spPr>
        <a:xfrm>
          <a:off x="39847" y="1612234"/>
          <a:ext cx="2337984" cy="34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Бізнес</a:t>
          </a:r>
          <a:endParaRPr lang="ru-RU" sz="2000" kern="1200" dirty="0"/>
        </a:p>
      </dsp:txBody>
      <dsp:txXfrm>
        <a:off x="39847" y="1612234"/>
        <a:ext cx="2337984" cy="341923"/>
      </dsp:txXfrm>
    </dsp:sp>
    <dsp:sp modelId="{1C1D0405-D4ED-47FE-9A37-2399C7991F1A}">
      <dsp:nvSpPr>
        <dsp:cNvPr id="0" name=""/>
        <dsp:cNvSpPr/>
      </dsp:nvSpPr>
      <dsp:spPr>
        <a:xfrm>
          <a:off x="39847" y="2063963"/>
          <a:ext cx="2307980" cy="20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smtClean="0"/>
            <a:t>..</a:t>
          </a:r>
          <a:endParaRPr lang="ru-RU" sz="1000" kern="1200" dirty="0"/>
        </a:p>
      </dsp:txBody>
      <dsp:txXfrm>
        <a:off x="39847" y="2063963"/>
        <a:ext cx="2307980" cy="209816"/>
      </dsp:txXfrm>
    </dsp:sp>
    <dsp:sp modelId="{E4F3F195-DF20-4A6A-B9CF-E7D1561E8962}">
      <dsp:nvSpPr>
        <dsp:cNvPr id="0" name=""/>
        <dsp:cNvSpPr/>
      </dsp:nvSpPr>
      <dsp:spPr>
        <a:xfrm>
          <a:off x="39847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131F2-2871-4D88-9D3A-2AFD0E79E090}">
      <dsp:nvSpPr>
        <dsp:cNvPr id="0" name=""/>
        <dsp:cNvSpPr/>
      </dsp:nvSpPr>
      <dsp:spPr>
        <a:xfrm>
          <a:off x="364247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CD939-B2D6-4B5F-96C2-90F57B54049A}">
      <dsp:nvSpPr>
        <dsp:cNvPr id="0" name=""/>
        <dsp:cNvSpPr/>
      </dsp:nvSpPr>
      <dsp:spPr>
        <a:xfrm>
          <a:off x="688903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57783-742A-4B07-84CD-4DFA270704B2}">
      <dsp:nvSpPr>
        <dsp:cNvPr id="0" name=""/>
        <dsp:cNvSpPr/>
      </dsp:nvSpPr>
      <dsp:spPr>
        <a:xfrm>
          <a:off x="1013303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C4E90-9EAC-45AF-B7EE-6F89C577A445}">
      <dsp:nvSpPr>
        <dsp:cNvPr id="0" name=""/>
        <dsp:cNvSpPr/>
      </dsp:nvSpPr>
      <dsp:spPr>
        <a:xfrm>
          <a:off x="1337958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50B19-BEF7-43D6-B367-F3B738C65F3D}">
      <dsp:nvSpPr>
        <dsp:cNvPr id="0" name=""/>
        <dsp:cNvSpPr/>
      </dsp:nvSpPr>
      <dsp:spPr>
        <a:xfrm>
          <a:off x="1662358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BB6A6-89C3-4D14-9B98-2E55E1AEBE99}">
      <dsp:nvSpPr>
        <dsp:cNvPr id="0" name=""/>
        <dsp:cNvSpPr/>
      </dsp:nvSpPr>
      <dsp:spPr>
        <a:xfrm>
          <a:off x="1987014" y="2273780"/>
          <a:ext cx="540067" cy="42740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D7CA7-9DB1-45C8-ACE9-BEC611006402}">
      <dsp:nvSpPr>
        <dsp:cNvPr id="0" name=""/>
        <dsp:cNvSpPr/>
      </dsp:nvSpPr>
      <dsp:spPr>
        <a:xfrm>
          <a:off x="39847" y="2316520"/>
          <a:ext cx="2337984" cy="34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Громадяни</a:t>
          </a:r>
          <a:endParaRPr lang="ru-RU" sz="2000" kern="1200" dirty="0"/>
        </a:p>
      </dsp:txBody>
      <dsp:txXfrm>
        <a:off x="39847" y="2316520"/>
        <a:ext cx="2337984" cy="3419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E972E-AC06-4329-B678-8B349A9350A6}">
      <dsp:nvSpPr>
        <dsp:cNvPr id="0" name=""/>
        <dsp:cNvSpPr/>
      </dsp:nvSpPr>
      <dsp:spPr>
        <a:xfrm>
          <a:off x="0" y="2891561"/>
          <a:ext cx="10807547" cy="9490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Екосистемні</a:t>
          </a:r>
          <a:endParaRPr lang="ru-RU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91561"/>
        <a:ext cx="10807547" cy="512500"/>
      </dsp:txXfrm>
    </dsp:sp>
    <dsp:sp modelId="{BDD9F47E-63C1-4D3D-BF4E-C8DB53174006}">
      <dsp:nvSpPr>
        <dsp:cNvPr id="0" name=""/>
        <dsp:cNvSpPr/>
      </dsp:nvSpPr>
      <dsp:spPr>
        <a:xfrm>
          <a:off x="0" y="3385080"/>
          <a:ext cx="2701886" cy="4365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Слабка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державна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політика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щодо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стимулів</a:t>
          </a:r>
          <a:r>
            <a:rPr lang="ru-RU" sz="1000" kern="1200" dirty="0" smtClean="0"/>
            <a:t> та </a:t>
          </a:r>
          <a:r>
            <a:rPr lang="ru-RU" sz="1000" kern="1200" dirty="0" err="1" smtClean="0"/>
            <a:t>заохочень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розвитку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інноваційної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економіки</a:t>
          </a:r>
          <a:endParaRPr lang="ru-RU" sz="1000" kern="1200" dirty="0"/>
        </a:p>
      </dsp:txBody>
      <dsp:txXfrm>
        <a:off x="0" y="3385080"/>
        <a:ext cx="2701886" cy="436574"/>
      </dsp:txXfrm>
    </dsp:sp>
    <dsp:sp modelId="{D93BE3CB-E01D-4AFB-9F7A-56790F99C14D}">
      <dsp:nvSpPr>
        <dsp:cNvPr id="0" name=""/>
        <dsp:cNvSpPr/>
      </dsp:nvSpPr>
      <dsp:spPr>
        <a:xfrm>
          <a:off x="2701886" y="3385080"/>
          <a:ext cx="2701886" cy="436574"/>
        </a:xfrm>
        <a:prstGeom prst="rect">
          <a:avLst/>
        </a:prstGeom>
        <a:solidFill>
          <a:schemeClr val="accent2">
            <a:tint val="40000"/>
            <a:alpha val="90000"/>
            <a:hueOff val="766090"/>
            <a:satOff val="0"/>
            <a:lumOff val="29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66090"/>
              <a:satOff val="0"/>
              <a:lumOff val="2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Незрілий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ринок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інвестиційного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капіталу</a:t>
          </a:r>
          <a:endParaRPr lang="ru-RU" sz="1000" kern="1200" dirty="0"/>
        </a:p>
      </dsp:txBody>
      <dsp:txXfrm>
        <a:off x="2701886" y="3385080"/>
        <a:ext cx="2701886" cy="436574"/>
      </dsp:txXfrm>
    </dsp:sp>
    <dsp:sp modelId="{6FCE13BB-80B0-461D-9FAA-8235BEB7433E}">
      <dsp:nvSpPr>
        <dsp:cNvPr id="0" name=""/>
        <dsp:cNvSpPr/>
      </dsp:nvSpPr>
      <dsp:spPr>
        <a:xfrm>
          <a:off x="5403773" y="3385080"/>
          <a:ext cx="2701886" cy="436574"/>
        </a:xfrm>
        <a:prstGeom prst="rect">
          <a:avLst/>
        </a:prstGeom>
        <a:solidFill>
          <a:schemeClr val="accent2">
            <a:tint val="40000"/>
            <a:alpha val="90000"/>
            <a:hueOff val="1532180"/>
            <a:satOff val="0"/>
            <a:lumOff val="5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532180"/>
              <a:satOff val="0"/>
              <a:lumOff val="5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Застаріла система освіти</a:t>
          </a:r>
          <a:endParaRPr lang="ru-RU" sz="1000" kern="1200" dirty="0"/>
        </a:p>
      </dsp:txBody>
      <dsp:txXfrm>
        <a:off x="5403773" y="3385080"/>
        <a:ext cx="2701886" cy="436574"/>
      </dsp:txXfrm>
    </dsp:sp>
    <dsp:sp modelId="{BC11278D-51B3-4A6E-A72A-05A415C021DF}">
      <dsp:nvSpPr>
        <dsp:cNvPr id="0" name=""/>
        <dsp:cNvSpPr/>
      </dsp:nvSpPr>
      <dsp:spPr>
        <a:xfrm>
          <a:off x="8105660" y="3385080"/>
          <a:ext cx="2701886" cy="436574"/>
        </a:xfrm>
        <a:prstGeom prst="rect">
          <a:avLst/>
        </a:prstGeom>
        <a:solidFill>
          <a:schemeClr val="accent2">
            <a:tint val="40000"/>
            <a:alpha val="90000"/>
            <a:hueOff val="2298270"/>
            <a:satOff val="0"/>
            <a:lumOff val="8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298270"/>
              <a:satOff val="0"/>
              <a:lumOff val="8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Дефіцит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висококваліфікованих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кадрів</a:t>
          </a:r>
          <a:r>
            <a:rPr lang="ru-RU" sz="1000" kern="1200" dirty="0" smtClean="0"/>
            <a:t> </a:t>
          </a:r>
          <a:endParaRPr lang="ru-RU" sz="1000" kern="1200" dirty="0"/>
        </a:p>
      </dsp:txBody>
      <dsp:txXfrm>
        <a:off x="8105660" y="3385080"/>
        <a:ext cx="2701886" cy="436574"/>
      </dsp:txXfrm>
    </dsp:sp>
    <dsp:sp modelId="{823A6C1E-D393-4C52-9FEB-651C1E437C31}">
      <dsp:nvSpPr>
        <dsp:cNvPr id="0" name=""/>
        <dsp:cNvSpPr/>
      </dsp:nvSpPr>
      <dsp:spPr>
        <a:xfrm rot="10800000">
          <a:off x="0" y="1446120"/>
          <a:ext cx="10807547" cy="1459677"/>
        </a:xfrm>
        <a:prstGeom prst="upArrowCallout">
          <a:avLst/>
        </a:prstGeom>
        <a:solidFill>
          <a:schemeClr val="accent2">
            <a:hueOff val="3081649"/>
            <a:satOff val="0"/>
            <a:lumOff val="9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Інфраструктурні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1446120"/>
        <a:ext cx="10807547" cy="512346"/>
      </dsp:txXfrm>
    </dsp:sp>
    <dsp:sp modelId="{3AF746E0-5DF6-46C2-9C12-939A0D047149}">
      <dsp:nvSpPr>
        <dsp:cNvPr id="0" name=""/>
        <dsp:cNvSpPr/>
      </dsp:nvSpPr>
      <dsp:spPr>
        <a:xfrm>
          <a:off x="0" y="1958467"/>
          <a:ext cx="5403773" cy="436443"/>
        </a:xfrm>
        <a:prstGeom prst="rect">
          <a:avLst/>
        </a:prstGeom>
        <a:solidFill>
          <a:schemeClr val="accent2">
            <a:tint val="40000"/>
            <a:alpha val="90000"/>
            <a:hueOff val="3064360"/>
            <a:satOff val="0"/>
            <a:lumOff val="11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064360"/>
              <a:satOff val="0"/>
              <a:lumOff val="11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Низький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рівень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покриття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території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країни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цифровими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інфраструктурами</a:t>
          </a:r>
          <a:endParaRPr lang="ru-RU" sz="1000" kern="1200" dirty="0"/>
        </a:p>
      </dsp:txBody>
      <dsp:txXfrm>
        <a:off x="0" y="1958467"/>
        <a:ext cx="5403773" cy="436443"/>
      </dsp:txXfrm>
    </dsp:sp>
    <dsp:sp modelId="{185F7D97-A5B1-40F7-A9A1-0B97CB39C850}">
      <dsp:nvSpPr>
        <dsp:cNvPr id="0" name=""/>
        <dsp:cNvSpPr/>
      </dsp:nvSpPr>
      <dsp:spPr>
        <a:xfrm>
          <a:off x="5403773" y="1958467"/>
          <a:ext cx="5403773" cy="436443"/>
        </a:xfrm>
        <a:prstGeom prst="rect">
          <a:avLst/>
        </a:prstGeom>
        <a:solidFill>
          <a:schemeClr val="accent2">
            <a:tint val="40000"/>
            <a:alpha val="90000"/>
            <a:hueOff val="3830450"/>
            <a:satOff val="0"/>
            <a:lumOff val="14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830450"/>
              <a:satOff val="0"/>
              <a:lumOff val="1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Відсутність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окремих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цифрових</a:t>
          </a:r>
          <a:r>
            <a:rPr lang="ru-RU" sz="1000" kern="1200" dirty="0" smtClean="0"/>
            <a:t> </a:t>
          </a:r>
          <a:r>
            <a:rPr lang="ru-RU" sz="1000" kern="1200" err="1" smtClean="0"/>
            <a:t>інфраструктур</a:t>
          </a:r>
          <a:r>
            <a:rPr lang="ru-RU" sz="1000" kern="1200" smtClean="0"/>
            <a:t>  </a:t>
          </a:r>
          <a:endParaRPr lang="ru-RU" sz="1000" kern="1200" dirty="0"/>
        </a:p>
      </dsp:txBody>
      <dsp:txXfrm>
        <a:off x="5403773" y="1958467"/>
        <a:ext cx="5403773" cy="436443"/>
      </dsp:txXfrm>
    </dsp:sp>
    <dsp:sp modelId="{F1FE23A3-4EE0-4479-BE03-D842855B2BFF}">
      <dsp:nvSpPr>
        <dsp:cNvPr id="0" name=""/>
        <dsp:cNvSpPr/>
      </dsp:nvSpPr>
      <dsp:spPr>
        <a:xfrm rot="10800000">
          <a:off x="0" y="678"/>
          <a:ext cx="10807547" cy="1459677"/>
        </a:xfrm>
        <a:prstGeom prst="upArrowCallout">
          <a:avLst/>
        </a:prstGeom>
        <a:solidFill>
          <a:schemeClr val="accent2">
            <a:hueOff val="6163298"/>
            <a:satOff val="0"/>
            <a:lumOff val="1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Інституційні</a:t>
          </a:r>
          <a:endParaRPr lang="ru-RU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678"/>
        <a:ext cx="10807547" cy="512346"/>
      </dsp:txXfrm>
    </dsp:sp>
    <dsp:sp modelId="{1F2C9A82-4A20-4D22-9F30-B6E16EB94D1F}">
      <dsp:nvSpPr>
        <dsp:cNvPr id="0" name=""/>
        <dsp:cNvSpPr/>
      </dsp:nvSpPr>
      <dsp:spPr>
        <a:xfrm>
          <a:off x="5277" y="513025"/>
          <a:ext cx="3598997" cy="436443"/>
        </a:xfrm>
        <a:prstGeom prst="rect">
          <a:avLst/>
        </a:prstGeom>
        <a:solidFill>
          <a:schemeClr val="accent2">
            <a:tint val="40000"/>
            <a:alpha val="90000"/>
            <a:hueOff val="4596540"/>
            <a:satOff val="0"/>
            <a:lumOff val="17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596540"/>
              <a:satOff val="0"/>
              <a:lumOff val="17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Низька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включеність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державних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установ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щодо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реалізації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Концепції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розвитку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цифрової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економіки</a:t>
          </a:r>
          <a:r>
            <a:rPr lang="ru-RU" sz="1000" kern="1200" dirty="0" smtClean="0"/>
            <a:t> та </a:t>
          </a:r>
          <a:r>
            <a:rPr lang="ru-RU" sz="1000" kern="1200" dirty="0" err="1" smtClean="0"/>
            <a:t>суспільства</a:t>
          </a:r>
          <a:endParaRPr lang="ru-RU" sz="1000" kern="1200" dirty="0"/>
        </a:p>
      </dsp:txBody>
      <dsp:txXfrm>
        <a:off x="5277" y="513025"/>
        <a:ext cx="3598997" cy="436443"/>
      </dsp:txXfrm>
    </dsp:sp>
    <dsp:sp modelId="{2280461E-038E-4C0C-B2F6-377A5CA0CEE9}">
      <dsp:nvSpPr>
        <dsp:cNvPr id="0" name=""/>
        <dsp:cNvSpPr/>
      </dsp:nvSpPr>
      <dsp:spPr>
        <a:xfrm>
          <a:off x="3604274" y="513025"/>
          <a:ext cx="3598997" cy="436443"/>
        </a:xfrm>
        <a:prstGeom prst="rect">
          <a:avLst/>
        </a:prstGeom>
        <a:solidFill>
          <a:schemeClr val="accent2">
            <a:tint val="40000"/>
            <a:alpha val="90000"/>
            <a:hueOff val="5362630"/>
            <a:satOff val="0"/>
            <a:lumOff val="207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362630"/>
              <a:satOff val="0"/>
              <a:lumOff val="20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Невідповідність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профільного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законодавства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глобальним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викликам</a:t>
          </a:r>
          <a:r>
            <a:rPr lang="ru-RU" sz="1000" kern="1200" dirty="0" smtClean="0"/>
            <a:t> та </a:t>
          </a:r>
          <a:r>
            <a:rPr lang="ru-RU" sz="1000" kern="1200" dirty="0" err="1" smtClean="0"/>
            <a:t>можливостям</a:t>
          </a:r>
          <a:endParaRPr lang="ru-RU" sz="1000" kern="1200" dirty="0"/>
        </a:p>
      </dsp:txBody>
      <dsp:txXfrm>
        <a:off x="3604274" y="513025"/>
        <a:ext cx="3598997" cy="436443"/>
      </dsp:txXfrm>
    </dsp:sp>
    <dsp:sp modelId="{9F9C8A50-E3F6-4E33-A2EC-8E4E8EA9D370}">
      <dsp:nvSpPr>
        <dsp:cNvPr id="0" name=""/>
        <dsp:cNvSpPr/>
      </dsp:nvSpPr>
      <dsp:spPr>
        <a:xfrm>
          <a:off x="7203272" y="513025"/>
          <a:ext cx="3598997" cy="436443"/>
        </a:xfrm>
        <a:prstGeom prst="rect">
          <a:avLst/>
        </a:prstGeom>
        <a:solidFill>
          <a:schemeClr val="accent2">
            <a:tint val="40000"/>
            <a:alpha val="90000"/>
            <a:hueOff val="6128719"/>
            <a:satOff val="0"/>
            <a:lumOff val="237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128719"/>
              <a:satOff val="0"/>
              <a:lumOff val="2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Невідповідність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національних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регіональних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галузевих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стратегій</a:t>
          </a:r>
          <a:r>
            <a:rPr lang="ru-RU" sz="1000" kern="1200" dirty="0" smtClean="0"/>
            <a:t> та </a:t>
          </a:r>
          <a:r>
            <a:rPr lang="ru-RU" sz="1000" kern="1200" dirty="0" err="1" smtClean="0"/>
            <a:t>програм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розвитку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цифровим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можливостям</a:t>
          </a:r>
          <a:endParaRPr lang="ru-RU" sz="1000" kern="1200" dirty="0"/>
        </a:p>
      </dsp:txBody>
      <dsp:txXfrm>
        <a:off x="7203272" y="513025"/>
        <a:ext cx="3598997" cy="436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2E2B7-8A61-4A52-8318-56D5639038F7}">
      <dsp:nvSpPr>
        <dsp:cNvPr id="0" name=""/>
        <dsp:cNvSpPr/>
      </dsp:nvSpPr>
      <dsp:spPr>
        <a:xfrm>
          <a:off x="0" y="925"/>
          <a:ext cx="10807545" cy="946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Електронний</a:t>
          </a:r>
          <a:r>
            <a:rPr lang="ru-RU" sz="2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уряд та </a:t>
          </a:r>
          <a:r>
            <a:rPr lang="ru-RU" sz="240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урядування</a:t>
          </a:r>
          <a:r>
            <a:rPr lang="ru-RU" sz="2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25"/>
        <a:ext cx="10807545" cy="511122"/>
      </dsp:txXfrm>
    </dsp:sp>
    <dsp:sp modelId="{2C277E5B-0A92-4D95-BBD7-E71298A88212}">
      <dsp:nvSpPr>
        <dsp:cNvPr id="0" name=""/>
        <dsp:cNvSpPr/>
      </dsp:nvSpPr>
      <dsp:spPr>
        <a:xfrm>
          <a:off x="0" y="492654"/>
          <a:ext cx="10807545" cy="435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Низький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рівень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автоматизації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цифровізації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державних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послуг</a:t>
          </a:r>
          <a:r>
            <a:rPr lang="ru-RU" sz="1600" kern="1200" dirty="0" smtClean="0"/>
            <a:t> через </a:t>
          </a:r>
          <a:r>
            <a:rPr lang="ru-RU" sz="1600" kern="1200" dirty="0" err="1" smtClean="0"/>
            <a:t>слабку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мотивацію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урядових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установ</a:t>
          </a:r>
          <a:endParaRPr lang="ru-RU" sz="1600" kern="1200" dirty="0"/>
        </a:p>
      </dsp:txBody>
      <dsp:txXfrm>
        <a:off x="0" y="492654"/>
        <a:ext cx="10807545" cy="435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3B1AE-E44B-4D70-A992-BE6E7A143CDF}">
      <dsp:nvSpPr>
        <dsp:cNvPr id="0" name=""/>
        <dsp:cNvSpPr/>
      </dsp:nvSpPr>
      <dsp:spPr>
        <a:xfrm>
          <a:off x="1127239" y="-117918"/>
          <a:ext cx="6654494" cy="6654494"/>
        </a:xfrm>
        <a:prstGeom prst="circularArrow">
          <a:avLst>
            <a:gd name="adj1" fmla="val 5544"/>
            <a:gd name="adj2" fmla="val 330680"/>
            <a:gd name="adj3" fmla="val 15004079"/>
            <a:gd name="adj4" fmla="val 16675069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55C5F-676F-410E-B0A5-C57A4E514121}">
      <dsp:nvSpPr>
        <dsp:cNvPr id="0" name=""/>
        <dsp:cNvSpPr/>
      </dsp:nvSpPr>
      <dsp:spPr>
        <a:xfrm>
          <a:off x="3784573" y="163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Інтернет речей</a:t>
          </a:r>
          <a:endParaRPr lang="ru-RU" sz="1100" kern="1200" dirty="0"/>
        </a:p>
      </dsp:txBody>
      <dsp:txXfrm>
        <a:off x="3817275" y="32865"/>
        <a:ext cx="1274422" cy="604509"/>
      </dsp:txXfrm>
    </dsp:sp>
    <dsp:sp modelId="{220AB2FA-CECD-4E49-B1C5-4E01A3D18F35}">
      <dsp:nvSpPr>
        <dsp:cNvPr id="0" name=""/>
        <dsp:cNvSpPr/>
      </dsp:nvSpPr>
      <dsp:spPr>
        <a:xfrm>
          <a:off x="5203442" y="380348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Роботизація та кіберсистеми</a:t>
          </a:r>
          <a:endParaRPr lang="ru-RU" sz="1100" kern="1200" dirty="0"/>
        </a:p>
      </dsp:txBody>
      <dsp:txXfrm>
        <a:off x="5236144" y="413050"/>
        <a:ext cx="1274422" cy="604509"/>
      </dsp:txXfrm>
    </dsp:sp>
    <dsp:sp modelId="{2A0EBDC2-03FE-4289-93B4-3B4102B0008A}">
      <dsp:nvSpPr>
        <dsp:cNvPr id="0" name=""/>
        <dsp:cNvSpPr/>
      </dsp:nvSpPr>
      <dsp:spPr>
        <a:xfrm>
          <a:off x="6242126" y="1419032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err="1" smtClean="0"/>
            <a:t>Безпаперові</a:t>
          </a:r>
          <a:r>
            <a:rPr lang="uk-UA" sz="1100" kern="1200" dirty="0" smtClean="0"/>
            <a:t> технології</a:t>
          </a:r>
          <a:endParaRPr lang="ru-RU" sz="1100" kern="1200" dirty="0"/>
        </a:p>
      </dsp:txBody>
      <dsp:txXfrm>
        <a:off x="6274828" y="1451734"/>
        <a:ext cx="1274422" cy="604509"/>
      </dsp:txXfrm>
    </dsp:sp>
    <dsp:sp modelId="{521A1084-F8E7-47F9-8403-3EB97EA276CF}">
      <dsp:nvSpPr>
        <dsp:cNvPr id="0" name=""/>
        <dsp:cNvSpPr/>
      </dsp:nvSpPr>
      <dsp:spPr>
        <a:xfrm>
          <a:off x="6622311" y="2837901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Великі дані</a:t>
          </a:r>
          <a:endParaRPr lang="ru-RU" sz="1100" kern="1200" dirty="0"/>
        </a:p>
      </dsp:txBody>
      <dsp:txXfrm>
        <a:off x="6655013" y="2870603"/>
        <a:ext cx="1274422" cy="604509"/>
      </dsp:txXfrm>
    </dsp:sp>
    <dsp:sp modelId="{1C51C896-FDF8-4568-9C0C-541D4771FCCC}">
      <dsp:nvSpPr>
        <dsp:cNvPr id="0" name=""/>
        <dsp:cNvSpPr/>
      </dsp:nvSpPr>
      <dsp:spPr>
        <a:xfrm>
          <a:off x="6242126" y="4256770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Штучний інтелект</a:t>
          </a:r>
          <a:endParaRPr lang="ru-RU" sz="1100" kern="1200" dirty="0"/>
        </a:p>
      </dsp:txBody>
      <dsp:txXfrm>
        <a:off x="6274828" y="4289472"/>
        <a:ext cx="1274422" cy="604509"/>
      </dsp:txXfrm>
    </dsp:sp>
    <dsp:sp modelId="{34CE1485-B5A2-4FC0-B9B2-3D45657AEFA3}">
      <dsp:nvSpPr>
        <dsp:cNvPr id="0" name=""/>
        <dsp:cNvSpPr/>
      </dsp:nvSpPr>
      <dsp:spPr>
        <a:xfrm>
          <a:off x="5203442" y="5295454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Адитивні технології (3D-друк)</a:t>
          </a:r>
          <a:endParaRPr lang="ru-RU" sz="1100" kern="1200" dirty="0"/>
        </a:p>
      </dsp:txBody>
      <dsp:txXfrm>
        <a:off x="5236144" y="5328156"/>
        <a:ext cx="1274422" cy="604509"/>
      </dsp:txXfrm>
    </dsp:sp>
    <dsp:sp modelId="{DA464EC3-4F47-4561-BF77-5F6B5C675A62}">
      <dsp:nvSpPr>
        <dsp:cNvPr id="0" name=""/>
        <dsp:cNvSpPr/>
      </dsp:nvSpPr>
      <dsp:spPr>
        <a:xfrm>
          <a:off x="3784573" y="5675639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Хмарні та туманні обчислення</a:t>
          </a:r>
          <a:endParaRPr lang="ru-RU" sz="1100" kern="1200" dirty="0"/>
        </a:p>
      </dsp:txBody>
      <dsp:txXfrm>
        <a:off x="3817275" y="5708341"/>
        <a:ext cx="1274422" cy="604509"/>
      </dsp:txXfrm>
    </dsp:sp>
    <dsp:sp modelId="{A2B91E0D-C7C2-4899-8049-494910464819}">
      <dsp:nvSpPr>
        <dsp:cNvPr id="0" name=""/>
        <dsp:cNvSpPr/>
      </dsp:nvSpPr>
      <dsp:spPr>
        <a:xfrm>
          <a:off x="2365704" y="5295454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Технології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ідентифікації</a:t>
          </a:r>
          <a:endParaRPr lang="ru-RU" sz="1100" kern="1200" dirty="0"/>
        </a:p>
      </dsp:txBody>
      <dsp:txXfrm>
        <a:off x="2398406" y="5328156"/>
        <a:ext cx="1274422" cy="604509"/>
      </dsp:txXfrm>
    </dsp:sp>
    <dsp:sp modelId="{85E74C75-E8ED-46CE-B5F8-F352816A5009}">
      <dsp:nvSpPr>
        <dsp:cNvPr id="0" name=""/>
        <dsp:cNvSpPr/>
      </dsp:nvSpPr>
      <dsp:spPr>
        <a:xfrm>
          <a:off x="1327020" y="4256770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Квантові технології</a:t>
          </a:r>
          <a:endParaRPr lang="ru-RU" sz="1100" kern="1200" dirty="0"/>
        </a:p>
      </dsp:txBody>
      <dsp:txXfrm>
        <a:off x="1359722" y="4289472"/>
        <a:ext cx="1274422" cy="604509"/>
      </dsp:txXfrm>
    </dsp:sp>
    <dsp:sp modelId="{F1F73298-D59C-4B9F-BB9B-8725D8F9871B}">
      <dsp:nvSpPr>
        <dsp:cNvPr id="0" name=""/>
        <dsp:cNvSpPr/>
      </dsp:nvSpPr>
      <dsp:spPr>
        <a:xfrm>
          <a:off x="946835" y="2837901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Блокчейн </a:t>
          </a:r>
          <a:endParaRPr lang="ru-RU" sz="1100" kern="1200" dirty="0"/>
        </a:p>
      </dsp:txBody>
      <dsp:txXfrm>
        <a:off x="979537" y="2870603"/>
        <a:ext cx="1274422" cy="604509"/>
      </dsp:txXfrm>
    </dsp:sp>
    <dsp:sp modelId="{F3E63470-EC8E-47FF-AA99-87AD34500804}">
      <dsp:nvSpPr>
        <dsp:cNvPr id="0" name=""/>
        <dsp:cNvSpPr/>
      </dsp:nvSpPr>
      <dsp:spPr>
        <a:xfrm>
          <a:off x="1327020" y="1419032"/>
          <a:ext cx="1339826" cy="669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Біометричні технології</a:t>
          </a:r>
          <a:endParaRPr lang="ru-RU" sz="1100" kern="1200" dirty="0"/>
        </a:p>
      </dsp:txBody>
      <dsp:txXfrm>
        <a:off x="1359722" y="1451734"/>
        <a:ext cx="1274422" cy="604509"/>
      </dsp:txXfrm>
    </dsp:sp>
    <dsp:sp modelId="{7ED65B11-69DF-44C8-89C2-F46912371C21}">
      <dsp:nvSpPr>
        <dsp:cNvPr id="0" name=""/>
        <dsp:cNvSpPr/>
      </dsp:nvSpPr>
      <dsp:spPr>
        <a:xfrm>
          <a:off x="2365704" y="380348"/>
          <a:ext cx="1339826" cy="669913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Безпілотні</a:t>
          </a:r>
          <a:r>
            <a:rPr lang="ru-RU" sz="1100" kern="1200" dirty="0" smtClean="0"/>
            <a:t> та </a:t>
          </a:r>
          <a:r>
            <a:rPr lang="ru-RU" sz="1100" kern="1200" dirty="0" err="1" smtClean="0"/>
            <a:t>мобільні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технології</a:t>
          </a:r>
          <a:endParaRPr lang="ru-RU" sz="1100" kern="1200" dirty="0"/>
        </a:p>
      </dsp:txBody>
      <dsp:txXfrm>
        <a:off x="2398406" y="413050"/>
        <a:ext cx="1274422" cy="6045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E81DA-86B1-4FA9-B0AB-BBDB3A5F7912}">
      <dsp:nvSpPr>
        <dsp:cNvPr id="0" name=""/>
        <dsp:cNvSpPr/>
      </dsp:nvSpPr>
      <dsp:spPr>
        <a:xfrm>
          <a:off x="2978695" y="2434728"/>
          <a:ext cx="2283225" cy="19099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/>
            <a:t>Ми </a:t>
          </a:r>
          <a:r>
            <a:rPr lang="ru-RU" sz="1800" i="1" kern="1200" dirty="0" err="1" smtClean="0"/>
            <a:t>хочемо</a:t>
          </a:r>
          <a:r>
            <a:rPr lang="ru-RU" sz="1800" i="1" kern="1200" dirty="0" smtClean="0"/>
            <a:t> не </a:t>
          </a:r>
          <a:r>
            <a:rPr lang="ru-RU" sz="1800" i="1" kern="1200" dirty="0" err="1" smtClean="0"/>
            <a:t>руйнувати</a:t>
          </a:r>
          <a:r>
            <a:rPr lang="ru-RU" sz="1800" i="1" kern="1200" dirty="0" smtClean="0"/>
            <a:t>, а </a:t>
          </a:r>
          <a:r>
            <a:rPr lang="ru-RU" sz="1800" i="1" kern="1200" dirty="0" err="1" smtClean="0"/>
            <a:t>зберігати</a:t>
          </a:r>
          <a:r>
            <a:rPr lang="ru-RU" sz="1800" i="1" kern="1200" dirty="0" smtClean="0"/>
            <a:t> </a:t>
          </a:r>
          <a:r>
            <a:rPr lang="ru-RU" sz="1800" i="1" kern="1200" dirty="0" err="1" smtClean="0"/>
            <a:t>життя</a:t>
          </a:r>
          <a:r>
            <a:rPr lang="ru-RU" sz="1800" i="1" kern="1200" dirty="0" smtClean="0"/>
            <a:t> людей</a:t>
          </a:r>
          <a:endParaRPr lang="ru-RU" sz="1800" kern="1200" dirty="0"/>
        </a:p>
      </dsp:txBody>
      <dsp:txXfrm>
        <a:off x="3313066" y="2714433"/>
        <a:ext cx="1614483" cy="1350538"/>
      </dsp:txXfrm>
    </dsp:sp>
    <dsp:sp modelId="{A06C2469-1B2D-47A0-89BC-A087EC17B743}">
      <dsp:nvSpPr>
        <dsp:cNvPr id="0" name=""/>
        <dsp:cNvSpPr/>
      </dsp:nvSpPr>
      <dsp:spPr>
        <a:xfrm rot="16200000">
          <a:off x="3948361" y="1817004"/>
          <a:ext cx="343894" cy="606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3999945" y="1989799"/>
        <a:ext cx="240726" cy="363633"/>
      </dsp:txXfrm>
    </dsp:sp>
    <dsp:sp modelId="{CC4315B7-46DD-41CC-87CA-1C0373518642}">
      <dsp:nvSpPr>
        <dsp:cNvPr id="0" name=""/>
        <dsp:cNvSpPr/>
      </dsp:nvSpPr>
      <dsp:spPr>
        <a:xfrm>
          <a:off x="3229050" y="3354"/>
          <a:ext cx="1782516" cy="17825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Обманний маневр з використанням </a:t>
          </a:r>
          <a:r>
            <a:rPr lang="en-US" sz="1600" kern="1200" dirty="0" smtClean="0"/>
            <a:t>SIM-</a:t>
          </a:r>
          <a:r>
            <a:rPr lang="uk-UA" sz="1600" kern="1200" dirty="0" smtClean="0"/>
            <a:t>модулів</a:t>
          </a:r>
          <a:endParaRPr lang="ru-RU" sz="1600" kern="1200" dirty="0"/>
        </a:p>
      </dsp:txBody>
      <dsp:txXfrm>
        <a:off x="3490093" y="264397"/>
        <a:ext cx="1260430" cy="1260430"/>
      </dsp:txXfrm>
    </dsp:sp>
    <dsp:sp modelId="{C866D280-E4E2-4651-B26B-20B48CB0B7B6}">
      <dsp:nvSpPr>
        <dsp:cNvPr id="0" name=""/>
        <dsp:cNvSpPr/>
      </dsp:nvSpPr>
      <dsp:spPr>
        <a:xfrm rot="1800000">
          <a:off x="5140310" y="3754967"/>
          <a:ext cx="275030" cy="606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145837" y="3855551"/>
        <a:ext cx="192521" cy="363633"/>
      </dsp:txXfrm>
    </dsp:sp>
    <dsp:sp modelId="{854D4AD3-110F-48C3-80FC-A998D7D370AC}">
      <dsp:nvSpPr>
        <dsp:cNvPr id="0" name=""/>
        <dsp:cNvSpPr/>
      </dsp:nvSpPr>
      <dsp:spPr>
        <a:xfrm>
          <a:off x="5389861" y="3745988"/>
          <a:ext cx="1782516" cy="17825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Абсолютна безпечність для наших військових</a:t>
          </a:r>
          <a:endParaRPr lang="ru-RU" sz="1600" kern="1200" dirty="0"/>
        </a:p>
      </dsp:txBody>
      <dsp:txXfrm>
        <a:off x="5650904" y="4007031"/>
        <a:ext cx="1260430" cy="1260430"/>
      </dsp:txXfrm>
    </dsp:sp>
    <dsp:sp modelId="{5AE27DAC-1B7E-4E3E-B86C-4B80E7B0CDFE}">
      <dsp:nvSpPr>
        <dsp:cNvPr id="0" name=""/>
        <dsp:cNvSpPr/>
      </dsp:nvSpPr>
      <dsp:spPr>
        <a:xfrm rot="9000000">
          <a:off x="2825276" y="3754967"/>
          <a:ext cx="275030" cy="606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2902258" y="3855551"/>
        <a:ext cx="192521" cy="363633"/>
      </dsp:txXfrm>
    </dsp:sp>
    <dsp:sp modelId="{368B6AAF-570D-4A18-82D7-AEBB3E1B4693}">
      <dsp:nvSpPr>
        <dsp:cNvPr id="0" name=""/>
        <dsp:cNvSpPr/>
      </dsp:nvSpPr>
      <dsp:spPr>
        <a:xfrm>
          <a:off x="1068239" y="3745988"/>
          <a:ext cx="1782516" cy="17825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Не спричиняє механічної шкоди будівлям та навколишньому середовищу</a:t>
          </a:r>
          <a:endParaRPr lang="ru-RU" sz="1400" kern="1200" dirty="0"/>
        </a:p>
      </dsp:txBody>
      <dsp:txXfrm>
        <a:off x="1329282" y="4007031"/>
        <a:ext cx="1260430" cy="12604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51219-1DBC-4D82-95CD-2E0FECA7D86A}">
      <dsp:nvSpPr>
        <dsp:cNvPr id="0" name=""/>
        <dsp:cNvSpPr/>
      </dsp:nvSpPr>
      <dsp:spPr>
        <a:xfrm>
          <a:off x="4645" y="862564"/>
          <a:ext cx="2031202" cy="1961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1. </a:t>
          </a:r>
          <a:r>
            <a:rPr lang="uk-UA" sz="1800" kern="1200" dirty="0"/>
            <a:t>Відліт до ворожих або</a:t>
          </a:r>
          <a:br>
            <a:rPr lang="uk-UA" sz="1800" kern="1200" dirty="0"/>
          </a:br>
          <a:r>
            <a:rPr lang="uk-UA" sz="1800" kern="1200" dirty="0"/>
            <a:t>близьких до них позицій</a:t>
          </a:r>
          <a:endParaRPr lang="ru-RU" sz="1800" kern="1200" dirty="0"/>
        </a:p>
      </dsp:txBody>
      <dsp:txXfrm>
        <a:off x="62092" y="920011"/>
        <a:ext cx="1916308" cy="1846486"/>
      </dsp:txXfrm>
    </dsp:sp>
    <dsp:sp modelId="{28FB2EB7-9587-4147-B37F-09BAFD5AC318}">
      <dsp:nvSpPr>
        <dsp:cNvPr id="0" name=""/>
        <dsp:cNvSpPr/>
      </dsp:nvSpPr>
      <dsp:spPr>
        <a:xfrm>
          <a:off x="2238968" y="1591385"/>
          <a:ext cx="430614" cy="503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38968" y="1692133"/>
        <a:ext cx="301430" cy="302242"/>
      </dsp:txXfrm>
    </dsp:sp>
    <dsp:sp modelId="{E5E0904E-E19F-4A0B-B533-A60C2D30423E}">
      <dsp:nvSpPr>
        <dsp:cNvPr id="0" name=""/>
        <dsp:cNvSpPr/>
      </dsp:nvSpPr>
      <dsp:spPr>
        <a:xfrm>
          <a:off x="2848329" y="862564"/>
          <a:ext cx="2031202" cy="1961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2. </a:t>
          </a:r>
          <a:r>
            <a:rPr lang="uk-UA" sz="1800" kern="1200" dirty="0" smtClean="0"/>
            <a:t>Скидання </a:t>
          </a:r>
          <a:r>
            <a:rPr lang="uk-UA" sz="1800" kern="1200" dirty="0"/>
            <a:t>та активація </a:t>
          </a:r>
          <a:r>
            <a:rPr lang="en-US" sz="1800" kern="1200" dirty="0"/>
            <a:t>SIM-</a:t>
          </a:r>
          <a:r>
            <a:rPr lang="uk-UA" sz="1800" kern="1200" dirty="0"/>
            <a:t>модуля</a:t>
          </a:r>
          <a:endParaRPr lang="ru-RU" sz="1800" kern="1200" dirty="0"/>
        </a:p>
      </dsp:txBody>
      <dsp:txXfrm>
        <a:off x="2905776" y="920011"/>
        <a:ext cx="1916308" cy="1846486"/>
      </dsp:txXfrm>
    </dsp:sp>
    <dsp:sp modelId="{7F1CA0CB-F627-4E25-96E3-2E5CD3155B89}">
      <dsp:nvSpPr>
        <dsp:cNvPr id="0" name=""/>
        <dsp:cNvSpPr/>
      </dsp:nvSpPr>
      <dsp:spPr>
        <a:xfrm>
          <a:off x="5082652" y="1591385"/>
          <a:ext cx="430614" cy="503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082652" y="1692133"/>
        <a:ext cx="301430" cy="302242"/>
      </dsp:txXfrm>
    </dsp:sp>
    <dsp:sp modelId="{897BF0F9-F800-435B-A92A-E4F9CB82AD71}">
      <dsp:nvSpPr>
        <dsp:cNvPr id="0" name=""/>
        <dsp:cNvSpPr/>
      </dsp:nvSpPr>
      <dsp:spPr>
        <a:xfrm>
          <a:off x="5692013" y="862564"/>
          <a:ext cx="2031202" cy="1961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/>
            <a:t>3. </a:t>
          </a:r>
          <a:r>
            <a:rPr lang="uk-UA" sz="1800" kern="1200"/>
            <a:t>Відволікання ворога та</a:t>
          </a:r>
          <a:br>
            <a:rPr lang="uk-UA" sz="1800" kern="1200"/>
          </a:br>
          <a:r>
            <a:rPr lang="uk-UA" sz="1800" kern="1200"/>
            <a:t>визначення його позицій</a:t>
          </a:r>
          <a:endParaRPr lang="ru-RU" sz="1800" kern="1200"/>
        </a:p>
      </dsp:txBody>
      <dsp:txXfrm>
        <a:off x="5749460" y="920011"/>
        <a:ext cx="1916308" cy="1846486"/>
      </dsp:txXfrm>
    </dsp:sp>
    <dsp:sp modelId="{84BA0CDB-C16B-42DD-99A4-2147B69865BE}">
      <dsp:nvSpPr>
        <dsp:cNvPr id="0" name=""/>
        <dsp:cNvSpPr/>
      </dsp:nvSpPr>
      <dsp:spPr>
        <a:xfrm>
          <a:off x="7926335" y="1591385"/>
          <a:ext cx="430614" cy="503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926335" y="1692133"/>
        <a:ext cx="301430" cy="302242"/>
      </dsp:txXfrm>
    </dsp:sp>
    <dsp:sp modelId="{441BFB79-D450-44CF-B6D9-C1D15B7912F8}">
      <dsp:nvSpPr>
        <dsp:cNvPr id="0" name=""/>
        <dsp:cNvSpPr/>
      </dsp:nvSpPr>
      <dsp:spPr>
        <a:xfrm>
          <a:off x="8535696" y="862564"/>
          <a:ext cx="2031202" cy="1961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/>
            <a:t>4. </a:t>
          </a:r>
          <a:r>
            <a:rPr lang="uk-UA" sz="1800" kern="1200"/>
            <a:t>Збір використаних модулей за допомогою </a:t>
          </a:r>
          <a:r>
            <a:rPr lang="en-US" sz="1800" kern="1200"/>
            <a:t>GPS-</a:t>
          </a:r>
          <a:r>
            <a:rPr lang="uk-UA" sz="1800" kern="1200"/>
            <a:t>маячка та повторне використання</a:t>
          </a:r>
          <a:endParaRPr lang="ru-RU" sz="1800" kern="1200"/>
        </a:p>
      </dsp:txBody>
      <dsp:txXfrm>
        <a:off x="8593143" y="920011"/>
        <a:ext cx="1916308" cy="18464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A066C-D06D-4213-BB45-496698226D99}">
      <dsp:nvSpPr>
        <dsp:cNvPr id="0" name=""/>
        <dsp:cNvSpPr/>
      </dsp:nvSpPr>
      <dsp:spPr>
        <a:xfrm>
          <a:off x="0" y="50"/>
          <a:ext cx="6094140" cy="369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Алгоритм роботи:</a:t>
          </a:r>
          <a:endParaRPr lang="ru-RU" sz="2000" kern="1200" dirty="0"/>
        </a:p>
      </dsp:txBody>
      <dsp:txXfrm>
        <a:off x="18027" y="18077"/>
        <a:ext cx="6058086" cy="3332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14941-B21F-44D2-9F28-56FA9B99F054}">
      <dsp:nvSpPr>
        <dsp:cNvPr id="0" name=""/>
        <dsp:cNvSpPr/>
      </dsp:nvSpPr>
      <dsp:spPr>
        <a:xfrm rot="3370804">
          <a:off x="1455886" y="4440325"/>
          <a:ext cx="1813433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1813433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20CEB-7262-44A5-85D3-BAA972EC44D2}">
      <dsp:nvSpPr>
        <dsp:cNvPr id="0" name=""/>
        <dsp:cNvSpPr/>
      </dsp:nvSpPr>
      <dsp:spPr>
        <a:xfrm rot="1739754">
          <a:off x="1959497" y="3806507"/>
          <a:ext cx="1627160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1627160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6FFA9-4537-4646-8018-F58E56E4B679}">
      <dsp:nvSpPr>
        <dsp:cNvPr id="0" name=""/>
        <dsp:cNvSpPr/>
      </dsp:nvSpPr>
      <dsp:spPr>
        <a:xfrm>
          <a:off x="2061476" y="3070353"/>
          <a:ext cx="1632792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1632792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A0FE3-7157-443B-9A02-0B56CFB64AA4}">
      <dsp:nvSpPr>
        <dsp:cNvPr id="0" name=""/>
        <dsp:cNvSpPr/>
      </dsp:nvSpPr>
      <dsp:spPr>
        <a:xfrm rot="19860246">
          <a:off x="1959497" y="2334198"/>
          <a:ext cx="1627160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1627160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CD8C7-AB25-481D-8EC0-2B50F97D61D9}">
      <dsp:nvSpPr>
        <dsp:cNvPr id="0" name=""/>
        <dsp:cNvSpPr/>
      </dsp:nvSpPr>
      <dsp:spPr>
        <a:xfrm rot="18229196">
          <a:off x="1455886" y="1700380"/>
          <a:ext cx="1813433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2631"/>
              </a:moveTo>
              <a:lnTo>
                <a:pt x="1813433" y="22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B8640-E3ED-49DE-8435-FF9A2E70989F}">
      <dsp:nvSpPr>
        <dsp:cNvPr id="0" name=""/>
        <dsp:cNvSpPr/>
      </dsp:nvSpPr>
      <dsp:spPr>
        <a:xfrm>
          <a:off x="563822" y="2212012"/>
          <a:ext cx="1761945" cy="17619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B850B-7A06-4BCA-ABFA-80867070920C}">
      <dsp:nvSpPr>
        <dsp:cNvPr id="0" name=""/>
        <dsp:cNvSpPr/>
      </dsp:nvSpPr>
      <dsp:spPr>
        <a:xfrm>
          <a:off x="2632885" y="1994"/>
          <a:ext cx="1057167" cy="1057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err="1" smtClean="0"/>
            <a:t>Застосу-вання</a:t>
          </a:r>
          <a:r>
            <a:rPr lang="uk-UA" sz="1100" kern="1200" dirty="0" smtClean="0"/>
            <a:t> у військових конфліктах</a:t>
          </a:r>
          <a:endParaRPr lang="ru-RU" sz="1100" kern="1200" dirty="0"/>
        </a:p>
      </dsp:txBody>
      <dsp:txXfrm>
        <a:off x="2787704" y="156813"/>
        <a:ext cx="747529" cy="747529"/>
      </dsp:txXfrm>
    </dsp:sp>
    <dsp:sp modelId="{44549D48-6CD3-4F07-B48D-98E5744EA2D4}">
      <dsp:nvSpPr>
        <dsp:cNvPr id="0" name=""/>
        <dsp:cNvSpPr/>
      </dsp:nvSpPr>
      <dsp:spPr>
        <a:xfrm>
          <a:off x="3418424" y="1177636"/>
          <a:ext cx="1057167" cy="1057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Відволікання ворога від справжніх цілей</a:t>
          </a:r>
          <a:endParaRPr lang="ru-RU" sz="1000" kern="1200" dirty="0"/>
        </a:p>
      </dsp:txBody>
      <dsp:txXfrm>
        <a:off x="3573243" y="1332455"/>
        <a:ext cx="747529" cy="747529"/>
      </dsp:txXfrm>
    </dsp:sp>
    <dsp:sp modelId="{94EBB2F7-71D8-45B7-AD3C-CA158FB3B8C6}">
      <dsp:nvSpPr>
        <dsp:cNvPr id="0" name=""/>
        <dsp:cNvSpPr/>
      </dsp:nvSpPr>
      <dsp:spPr>
        <a:xfrm>
          <a:off x="3694269" y="2564401"/>
          <a:ext cx="1057167" cy="1057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Визначення ворожих позицій</a:t>
          </a:r>
          <a:endParaRPr lang="ru-RU" sz="1000" kern="1200" dirty="0"/>
        </a:p>
      </dsp:txBody>
      <dsp:txXfrm>
        <a:off x="3849088" y="2719220"/>
        <a:ext cx="747529" cy="747529"/>
      </dsp:txXfrm>
    </dsp:sp>
    <dsp:sp modelId="{0CC09FB1-FD00-42C8-87B1-822E2A237614}">
      <dsp:nvSpPr>
        <dsp:cNvPr id="0" name=""/>
        <dsp:cNvSpPr/>
      </dsp:nvSpPr>
      <dsp:spPr>
        <a:xfrm>
          <a:off x="3418424" y="3951166"/>
          <a:ext cx="1057167" cy="1057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Локаційний щит для  військових</a:t>
          </a:r>
          <a:endParaRPr lang="ru-RU" sz="1000" kern="1200" dirty="0"/>
        </a:p>
      </dsp:txBody>
      <dsp:txXfrm>
        <a:off x="3573243" y="4105985"/>
        <a:ext cx="747529" cy="747529"/>
      </dsp:txXfrm>
    </dsp:sp>
    <dsp:sp modelId="{3D44456A-D8B4-4861-A554-13122839E678}">
      <dsp:nvSpPr>
        <dsp:cNvPr id="0" name=""/>
        <dsp:cNvSpPr/>
      </dsp:nvSpPr>
      <dsp:spPr>
        <a:xfrm>
          <a:off x="2632885" y="5126808"/>
          <a:ext cx="1057167" cy="1057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/>
            <a:t>Навчальні заходи для військових</a:t>
          </a:r>
          <a:endParaRPr lang="ru-RU" sz="1000" kern="1200" dirty="0"/>
        </a:p>
      </dsp:txBody>
      <dsp:txXfrm>
        <a:off x="2787704" y="5281627"/>
        <a:ext cx="747529" cy="747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7614F-A33E-4EB3-85FD-D2495BB3E683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73E55-BFE8-4361-9CEF-FE4C5AD94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56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97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8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99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6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830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3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56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3E55-BFE8-4361-9CEF-FE4C5AD949C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0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20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7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8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70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82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3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83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0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26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16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78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8.jpe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92DBBA5-364C-3238-6126-8A3B48004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701" y="1883406"/>
            <a:ext cx="9144000" cy="1432671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Впровадження актуальних цифрових технологій для підвищення технологічного потенціалу </a:t>
            </a:r>
            <a:r>
              <a:rPr lang="uk-UA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України</a:t>
            </a:r>
            <a:endParaRPr lang="uk-UA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E21D8-C8A7-D50A-9E59-42C070B4B776}"/>
              </a:ext>
            </a:extLst>
          </p:cNvPr>
          <p:cNvSpPr txBox="1"/>
          <p:nvPr/>
        </p:nvSpPr>
        <p:spPr>
          <a:xfrm>
            <a:off x="1389366" y="4145160"/>
            <a:ext cx="907620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Завідувач кафедри Інженерії програмного забезпечення автоматизованих систем, </a:t>
            </a:r>
          </a:p>
          <a:p>
            <a:r>
              <a:rPr lang="uk-UA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доктор технічних наук, професор</a:t>
            </a:r>
          </a:p>
          <a:p>
            <a: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uk-UA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Сторчак Каміла Павлівна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0" y="238615"/>
            <a:ext cx="1828590" cy="181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55458" y="173102"/>
            <a:ext cx="1574052" cy="1798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1340" y="605472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КИЇВ 2022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54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96E0D356-DB06-7187-D797-6A6474F0C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82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B734E-7088-650A-79C3-15FE50F194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5079" y="232301"/>
            <a:ext cx="7620001" cy="846406"/>
          </a:xfrm>
        </p:spPr>
        <p:txBody>
          <a:bodyPr anchor="b">
            <a:normAutofit/>
          </a:bodyPr>
          <a:lstStyle/>
          <a:p>
            <a:r>
              <a:rPr lang="uk-UA" sz="4400" dirty="0" smtClean="0">
                <a:solidFill>
                  <a:srgbClr val="002060"/>
                </a:solidFill>
              </a:rPr>
              <a:t>Задачі</a:t>
            </a:r>
            <a:endParaRPr lang="ru-RU" sz="44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77410537"/>
              </p:ext>
            </p:extLst>
          </p:nvPr>
        </p:nvGraphicFramePr>
        <p:xfrm>
          <a:off x="5089793" y="468692"/>
          <a:ext cx="7006727" cy="618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67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EE895-FCBD-CC7D-C9ED-3AD2AE02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71" y="365977"/>
            <a:ext cx="7903723" cy="118292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i="0" kern="1200" cap="all" baseline="0" dirty="0" err="1">
                <a:latin typeface="+mj-lt"/>
                <a:ea typeface="+mj-ea"/>
                <a:cs typeface="+mj-cs"/>
              </a:rPr>
              <a:t>Структурна</a:t>
            </a:r>
            <a:r>
              <a:rPr lang="en-US" sz="4400" b="1" i="0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b="1" i="0" kern="1200" cap="all" baseline="0" dirty="0" err="1">
                <a:latin typeface="+mj-lt"/>
                <a:ea typeface="+mj-ea"/>
                <a:cs typeface="+mj-cs"/>
              </a:rPr>
              <a:t>схема</a:t>
            </a:r>
            <a:r>
              <a:rPr lang="en-US" sz="4400" b="1" i="0" kern="1200" cap="all" baseline="0" dirty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2040-1DA1-2FC5-9717-0514C9540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71" y="512743"/>
            <a:ext cx="6190412" cy="3344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latin typeface="+mn-lt"/>
                <a:ea typeface="+mn-ea"/>
                <a:cs typeface="+mn-cs"/>
              </a:rPr>
              <a:t>SIM-module </a:t>
            </a:r>
          </a:p>
        </p:txBody>
      </p:sp>
      <p:sp>
        <p:nvSpPr>
          <p:cNvPr id="9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4371B9-3A4E-24E4-DDFF-B6AE91F0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5" t="25859" r="44034" b="11760"/>
          <a:stretch/>
        </p:blipFill>
        <p:spPr>
          <a:xfrm>
            <a:off x="224483" y="1495723"/>
            <a:ext cx="7076188" cy="54154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114D75-BD5C-D8FB-E4B2-6CDC32B424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62" y="649741"/>
            <a:ext cx="3050449" cy="406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6D9BDD-56AD-A417-7264-BB52DA9AB7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r="18071"/>
          <a:stretch/>
        </p:blipFill>
        <p:spPr>
          <a:xfrm rot="5400000">
            <a:off x="7345296" y="4158827"/>
            <a:ext cx="279074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855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E895-FCBD-CC7D-C9ED-3AD2AE02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71" y="365977"/>
            <a:ext cx="7903723" cy="118292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i="0" kern="1200" cap="all" baseline="0" dirty="0" err="1">
                <a:latin typeface="+mj-lt"/>
                <a:ea typeface="+mj-ea"/>
                <a:cs typeface="+mj-cs"/>
              </a:rPr>
              <a:t>Структурна</a:t>
            </a:r>
            <a:r>
              <a:rPr lang="en-US" sz="4400" b="1" i="0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b="1" i="0" kern="1200" cap="all" baseline="0" dirty="0" err="1">
                <a:latin typeface="+mj-lt"/>
                <a:ea typeface="+mj-ea"/>
                <a:cs typeface="+mj-cs"/>
              </a:rPr>
              <a:t>схема</a:t>
            </a:r>
            <a:r>
              <a:rPr lang="en-US" sz="4400" b="1" i="0" kern="1200" cap="all" baseline="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2040-1DA1-2FC5-9717-0514C9540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71" y="512743"/>
            <a:ext cx="6190412" cy="3344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uk-UA" sz="2000" dirty="0" err="1" smtClean="0"/>
              <a:t>Дрон</a:t>
            </a:r>
            <a:r>
              <a:rPr lang="en-US" sz="2000" kern="1200" dirty="0" smtClean="0">
                <a:latin typeface="+mn-lt"/>
                <a:ea typeface="+mn-ea"/>
                <a:cs typeface="+mn-cs"/>
              </a:rPr>
              <a:t> </a:t>
            </a:r>
            <a:endParaRPr lang="en-US" sz="20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6" y="1631912"/>
            <a:ext cx="7135221" cy="4744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795BD2-A453-7A4F-12DF-CFE1F7373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3605" r="1866" b="10597"/>
          <a:stretch/>
        </p:blipFill>
        <p:spPr>
          <a:xfrm>
            <a:off x="7749648" y="266720"/>
            <a:ext cx="2587702" cy="273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E2B8A3-568C-ED97-FB1F-698E1AF54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4636"/>
          <a:stretch/>
        </p:blipFill>
        <p:spPr>
          <a:xfrm rot="5400000">
            <a:off x="7520403" y="4136663"/>
            <a:ext cx="279075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5395B2-C017-ACDD-ABD3-61C75DB4EA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32" y="2250683"/>
            <a:ext cx="3569368" cy="267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18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25AD-B701-EA23-87E2-F548098F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Вартість </a:t>
            </a:r>
            <a:r>
              <a:rPr lang="en-GB" sz="4400" dirty="0" smtClean="0"/>
              <a:t>SIM</a:t>
            </a:r>
            <a:r>
              <a:rPr lang="ru-RU" sz="4400" dirty="0"/>
              <a:t>-модуль)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D83E4DA-2004-FD3B-E06D-EA310E750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537923"/>
              </p:ext>
            </p:extLst>
          </p:nvPr>
        </p:nvGraphicFramePr>
        <p:xfrm>
          <a:off x="838199" y="1825625"/>
          <a:ext cx="1055128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116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C7B8-6FE5-3B41-F03B-9F3EBF0C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/>
              <a:t>Вартість</a:t>
            </a:r>
            <a:r>
              <a:rPr lang="ru-RU" sz="4400" dirty="0" smtClean="0"/>
              <a:t> </a:t>
            </a:r>
            <a:r>
              <a:rPr lang="ru-RU" sz="4400" dirty="0" err="1" smtClean="0"/>
              <a:t>Дрон</a:t>
            </a:r>
            <a:r>
              <a:rPr lang="ru-RU" sz="4400" dirty="0" err="1"/>
              <a:t>у</a:t>
            </a:r>
            <a:endParaRPr lang="ru-RU" sz="4400" dirty="0"/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A8D9AE04-D50D-66D7-61D1-DC5D6703D61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0874786"/>
              </p:ext>
            </p:extLst>
          </p:nvPr>
        </p:nvGraphicFramePr>
        <p:xfrm>
          <a:off x="838200" y="1967911"/>
          <a:ext cx="5181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4BEF415-0A82-46D2-2D7A-AEFD01158553}"/>
              </a:ext>
            </a:extLst>
          </p:cNvPr>
          <p:cNvSpPr txBox="1"/>
          <p:nvPr/>
        </p:nvSpPr>
        <p:spPr>
          <a:xfrm>
            <a:off x="6805914" y="613458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800D2D60-B169-4C9C-A5C4-19B3F72EDCB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46055163"/>
              </p:ext>
            </p:extLst>
          </p:nvPr>
        </p:nvGraphicFramePr>
        <p:xfrm>
          <a:off x="6172200" y="1690688"/>
          <a:ext cx="5181600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77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6562B-BFF2-7E66-16F8-A2FD28ED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6" y="144788"/>
            <a:ext cx="10515600" cy="1325563"/>
          </a:xfrm>
        </p:spPr>
        <p:txBody>
          <a:bodyPr/>
          <a:lstStyle/>
          <a:p>
            <a:pPr algn="ctr"/>
            <a:r>
              <a:rPr lang="uk-UA" dirty="0" err="1" smtClean="0"/>
              <a:t>Тестувальні</a:t>
            </a:r>
            <a:r>
              <a:rPr lang="uk-UA" dirty="0" smtClean="0"/>
              <a:t> випробування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B643F-0539-3CA2-0C23-6E46CD020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21428" r="778"/>
          <a:stretch/>
        </p:blipFill>
        <p:spPr>
          <a:xfrm>
            <a:off x="698545" y="1215252"/>
            <a:ext cx="2741911" cy="2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CC914E-22EF-F3E6-C9C8-D184DB7E50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3" b="12651"/>
          <a:stretch/>
        </p:blipFill>
        <p:spPr>
          <a:xfrm>
            <a:off x="4645377" y="1239813"/>
            <a:ext cx="2963779" cy="285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D9D101-BA72-F38F-A643-D17CABDED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05" y="1215252"/>
            <a:ext cx="2881563" cy="384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5E70F2-829E-3109-BC22-96A0E1A28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" y="4006453"/>
            <a:ext cx="360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3E8957-7E95-FF57-4CAE-EF3639E5C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50" y="4041802"/>
            <a:ext cx="360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38172C-C15C-450B-FB3B-08B199894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68" y="3978000"/>
            <a:ext cx="360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88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660A0-5691-0B62-6B27-37DF8DB3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935"/>
            <a:ext cx="10515600" cy="985608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Висновки</a:t>
            </a:r>
            <a:endParaRPr lang="uk-UA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00364096"/>
              </p:ext>
            </p:extLst>
          </p:nvPr>
        </p:nvGraphicFramePr>
        <p:xfrm>
          <a:off x="838200" y="1292543"/>
          <a:ext cx="109498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556695" y="6422833"/>
            <a:ext cx="474280" cy="34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577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639" y="1400711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Дякую за увагу!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5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34277082"/>
              </p:ext>
            </p:extLst>
          </p:nvPr>
        </p:nvGraphicFramePr>
        <p:xfrm>
          <a:off x="2182038" y="8259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62362958"/>
              </p:ext>
            </p:extLst>
          </p:nvPr>
        </p:nvGraphicFramePr>
        <p:xfrm>
          <a:off x="751270" y="1066340"/>
          <a:ext cx="2566930" cy="335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9626186" y="1826652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2C2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9626186" y="2652170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CB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9626186" y="3476206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89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626186" y="4306561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D9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9626186" y="5086915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57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064066" y="4207222"/>
            <a:ext cx="1865663" cy="655563"/>
          </a:xfrm>
          <a:prstGeom prst="roundRect">
            <a:avLst/>
          </a:prstGeom>
          <a:solidFill>
            <a:srgbClr val="E89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Сільське господарство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64068" y="2485001"/>
            <a:ext cx="1865662" cy="719033"/>
          </a:xfrm>
          <a:prstGeom prst="roundRect">
            <a:avLst/>
          </a:prstGeom>
          <a:solidFill>
            <a:srgbClr val="ECB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Інформатизація та телекомунікації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64068" y="3354564"/>
            <a:ext cx="1865662" cy="703797"/>
          </a:xfrm>
          <a:prstGeom prst="roundRect">
            <a:avLst/>
          </a:prstGeom>
          <a:solidFill>
            <a:srgbClr val="E89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Промисловість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064069" y="1633096"/>
            <a:ext cx="1865661" cy="768592"/>
          </a:xfrm>
          <a:prstGeom prst="roundRect">
            <a:avLst/>
          </a:prstGeom>
          <a:solidFill>
            <a:srgbClr val="E2C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Економіка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064069" y="5041467"/>
            <a:ext cx="1865659" cy="615054"/>
          </a:xfrm>
          <a:prstGeom prst="roundRect">
            <a:avLst/>
          </a:prstGeom>
          <a:solidFill>
            <a:srgbClr val="E57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Будівництво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001805" y="1066340"/>
            <a:ext cx="3034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/>
              <a:t>Галузі цифрової економіки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85227" y="3204034"/>
            <a:ext cx="3136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Цифрові технології</a:t>
            </a:r>
            <a:endParaRPr lang="ru-RU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064066" y="5835418"/>
            <a:ext cx="1899683" cy="649589"/>
          </a:xfrm>
          <a:prstGeom prst="roundRect">
            <a:avLst/>
          </a:prstGeom>
          <a:solidFill>
            <a:srgbClr val="E85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Оборонний сектор та ін.</a:t>
            </a:r>
          </a:p>
        </p:txBody>
      </p:sp>
      <p:sp>
        <p:nvSpPr>
          <p:cNvPr id="38" name="Блок-схема: узел 37"/>
          <p:cNvSpPr/>
          <p:nvPr/>
        </p:nvSpPr>
        <p:spPr>
          <a:xfrm>
            <a:off x="9661623" y="5951699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57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80225" y="154135"/>
            <a:ext cx="5650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Цифрові технології сучасності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333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1399141" y="1344061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Д</a:t>
            </a:r>
            <a:r>
              <a:rPr lang="ru-RU" dirty="0" err="1" smtClean="0"/>
              <a:t>ані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конкурентоспроможності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10159" y="2049141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</a:t>
            </a:r>
            <a:r>
              <a:rPr lang="ru-RU" dirty="0" err="1" smtClean="0"/>
              <a:t>озвиток</a:t>
            </a:r>
            <a:r>
              <a:rPr lang="ru-RU" dirty="0" smtClean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Інтернету</a:t>
            </a:r>
            <a:r>
              <a:rPr lang="ru-RU" dirty="0"/>
              <a:t> речей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10159" y="2754221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Ц</a:t>
            </a:r>
            <a:r>
              <a:rPr lang="ru-RU" dirty="0" err="1" smtClean="0"/>
              <a:t>ифрові</a:t>
            </a:r>
            <a:r>
              <a:rPr lang="ru-RU" dirty="0" smtClean="0"/>
              <a:t> </a:t>
            </a:r>
            <a:r>
              <a:rPr lang="ru-RU" dirty="0" err="1"/>
              <a:t>трансформації</a:t>
            </a:r>
            <a:r>
              <a:rPr lang="ru-RU" dirty="0"/>
              <a:t> як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бізнесів</a:t>
            </a:r>
            <a:r>
              <a:rPr lang="ru-RU" dirty="0"/>
              <a:t>, так і </a:t>
            </a:r>
            <a:r>
              <a:rPr lang="ru-RU" dirty="0" err="1"/>
              <a:t>цілих</a:t>
            </a:r>
            <a:r>
              <a:rPr lang="ru-RU" dirty="0"/>
              <a:t> </a:t>
            </a:r>
            <a:r>
              <a:rPr lang="ru-RU" dirty="0" err="1"/>
              <a:t>секторів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10159" y="3580487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Е</a:t>
            </a:r>
            <a:r>
              <a:rPr lang="ru-RU" dirty="0" err="1" smtClean="0"/>
              <a:t>кономіка</a:t>
            </a:r>
            <a:r>
              <a:rPr lang="ru-RU" dirty="0" smtClean="0"/>
              <a:t> </a:t>
            </a:r>
            <a:r>
              <a:rPr lang="ru-RU" dirty="0" err="1"/>
              <a:t>спільного</a:t>
            </a:r>
            <a:r>
              <a:rPr lang="ru-RU" dirty="0"/>
              <a:t> </a:t>
            </a:r>
            <a:r>
              <a:rPr lang="ru-RU" dirty="0" err="1"/>
              <a:t>користування</a:t>
            </a:r>
            <a:r>
              <a:rPr lang="ru-RU" dirty="0"/>
              <a:t> (</a:t>
            </a:r>
            <a:r>
              <a:rPr lang="en-US" dirty="0"/>
              <a:t>sharing economy)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10158" y="4406753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</a:t>
            </a:r>
            <a:r>
              <a:rPr lang="ru-RU" dirty="0" err="1" smtClean="0"/>
              <a:t>іртуалізація</a:t>
            </a:r>
            <a:r>
              <a:rPr lang="ru-RU" dirty="0" smtClean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інфраструктурних</a:t>
            </a:r>
            <a:r>
              <a:rPr lang="ru-RU" dirty="0"/>
              <a:t> </a:t>
            </a:r>
            <a:r>
              <a:rPr lang="en-US" dirty="0"/>
              <a:t>IT-</a:t>
            </a:r>
            <a:r>
              <a:rPr lang="ru-RU" dirty="0"/>
              <a:t>систем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10157" y="5111833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Ш</a:t>
            </a:r>
            <a:r>
              <a:rPr lang="ru-RU" dirty="0" err="1" smtClean="0"/>
              <a:t>тучний</a:t>
            </a:r>
            <a:r>
              <a:rPr lang="ru-RU" dirty="0" smtClean="0"/>
              <a:t> </a:t>
            </a:r>
            <a:r>
              <a:rPr lang="ru-RU" dirty="0" err="1"/>
              <a:t>інтелект</a:t>
            </a:r>
            <a:r>
              <a:rPr lang="ru-RU" dirty="0"/>
              <a:t> 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10156" y="5860985"/>
            <a:ext cx="4527933" cy="50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lvl="1" algn="ctr"/>
            <a:endParaRPr lang="en-US" dirty="0" smtClean="0"/>
          </a:p>
          <a:p>
            <a:pPr lvl="1" algn="ctr"/>
            <a:r>
              <a:rPr lang="ru-RU" dirty="0" err="1" smtClean="0"/>
              <a:t>Цифрові</a:t>
            </a:r>
            <a:r>
              <a:rPr lang="ru-RU" dirty="0" smtClean="0"/>
              <a:t> </a:t>
            </a:r>
            <a:r>
              <a:rPr lang="ru-RU" dirty="0" err="1" smtClean="0"/>
              <a:t>платформи</a:t>
            </a:r>
            <a:endParaRPr lang="ru-RU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9140" y="517795"/>
            <a:ext cx="9915183" cy="5067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Ключові</a:t>
            </a:r>
            <a:r>
              <a:rPr lang="ru-RU" sz="2400" dirty="0"/>
              <a:t> </a:t>
            </a:r>
            <a:r>
              <a:rPr lang="ru-RU" sz="2400" dirty="0" err="1"/>
              <a:t>цифрові</a:t>
            </a:r>
            <a:r>
              <a:rPr lang="ru-RU" sz="2400" dirty="0"/>
              <a:t> </a:t>
            </a:r>
            <a:r>
              <a:rPr lang="ru-RU" sz="2400" dirty="0" err="1"/>
              <a:t>тренди</a:t>
            </a:r>
            <a:r>
              <a:rPr lang="ru-RU" sz="2400" dirty="0"/>
              <a:t> </a:t>
            </a:r>
            <a:r>
              <a:rPr lang="uk-UA" sz="2400" dirty="0"/>
              <a:t>станом на 2022 рік</a:t>
            </a:r>
            <a:endParaRPr lang="ru-RU" sz="2400" dirty="0"/>
          </a:p>
        </p:txBody>
      </p:sp>
      <p:pic>
        <p:nvPicPr>
          <p:cNvPr id="1026" name="Picture 2" descr="Що таке Big Data і як це працю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89" y="1166660"/>
            <a:ext cx="4074902" cy="22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piens, але не Homo. На що ще здатний штучний інтелект | Економічна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48" y="2978521"/>
            <a:ext cx="3046394" cy="187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Цифрова освіта Цифрограми та освітні серіали платформи ДІЯ – Міська дитяча  поліклініка №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94" y="4708109"/>
            <a:ext cx="3332290" cy="189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73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0600926"/>
              </p:ext>
            </p:extLst>
          </p:nvPr>
        </p:nvGraphicFramePr>
        <p:xfrm>
          <a:off x="947451" y="1028141"/>
          <a:ext cx="10807547" cy="384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17347881"/>
              </p:ext>
            </p:extLst>
          </p:nvPr>
        </p:nvGraphicFramePr>
        <p:xfrm>
          <a:off x="947452" y="5365218"/>
          <a:ext cx="10807546" cy="94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5993174" y="4869457"/>
            <a:ext cx="738130" cy="495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7451" y="275422"/>
            <a:ext cx="10807547" cy="605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Проблеми розвитку цифрових трендів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34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F1985BF-EF93-F044-ECD7-1420F3F9E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8053156"/>
              </p:ext>
            </p:extLst>
          </p:nvPr>
        </p:nvGraphicFramePr>
        <p:xfrm>
          <a:off x="3283027" y="154236"/>
          <a:ext cx="8908973" cy="6345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Вертикальный свиток 3"/>
          <p:cNvSpPr/>
          <p:nvPr/>
        </p:nvSpPr>
        <p:spPr>
          <a:xfrm>
            <a:off x="571382" y="275423"/>
            <a:ext cx="3150824" cy="2664880"/>
          </a:xfrm>
          <a:prstGeom prst="vertic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Теорія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коли все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відомо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але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нічого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працює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 Практика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коли все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працює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але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ніхто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знає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чому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Альберт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Ейнштейн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63103" y="4319115"/>
            <a:ext cx="2230758" cy="6495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Оборонний сектор 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6836349" y="4346151"/>
            <a:ext cx="335218" cy="44089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E57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4184370">
            <a:off x="6171040" y="1974779"/>
            <a:ext cx="3938358" cy="1109617"/>
          </a:xfrm>
          <a:prstGeom prst="curvedDownArrow">
            <a:avLst>
              <a:gd name="adj1" fmla="val 22568"/>
              <a:gd name="adj2" fmla="val 50000"/>
              <a:gd name="adj3" fmla="val 25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82262" y="5324357"/>
            <a:ext cx="2230758" cy="6495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Застосування практичних навиків </a:t>
            </a:r>
          </a:p>
        </p:txBody>
      </p:sp>
      <p:sp>
        <p:nvSpPr>
          <p:cNvPr id="10" name="Выгнутая вверх стрелка 9"/>
          <p:cNvSpPr/>
          <p:nvPr/>
        </p:nvSpPr>
        <p:spPr>
          <a:xfrm rot="17547397">
            <a:off x="1659571" y="2129297"/>
            <a:ext cx="5331906" cy="1082508"/>
          </a:xfrm>
          <a:prstGeom prst="curvedDownArrow">
            <a:avLst>
              <a:gd name="adj1" fmla="val 22568"/>
              <a:gd name="adj2" fmla="val 50000"/>
              <a:gd name="adj3" fmla="val 25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61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44C59-6CDD-A7A9-3754-8BAF0C69D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8" r="18701" b="-1"/>
          <a:stretch/>
        </p:blipFill>
        <p:spPr>
          <a:xfrm>
            <a:off x="2691700" y="69460"/>
            <a:ext cx="2908837" cy="2908823"/>
          </a:xfrm>
          <a:prstGeom prst="flowChartConnector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C:\Users\stud_centr003\Downloads\mael-balland-wcBFtctph_M-unspla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80" y="2918280"/>
            <a:ext cx="4284113" cy="38387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Вертикальный свиток 12"/>
          <p:cNvSpPr/>
          <p:nvPr/>
        </p:nvSpPr>
        <p:spPr>
          <a:xfrm>
            <a:off x="8846544" y="387800"/>
            <a:ext cx="2888867" cy="3071495"/>
          </a:xfrm>
          <a:prstGeom prst="vertic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Неважко знайти когось по телефону, хто розмовляє у відкритому просторі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 </a:t>
            </a:r>
            <a:r>
              <a:rPr lang="uk-UA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Ходжес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99750353"/>
              </p:ext>
            </p:extLst>
          </p:nvPr>
        </p:nvGraphicFramePr>
        <p:xfrm>
          <a:off x="3844887" y="1024569"/>
          <a:ext cx="8240617" cy="5531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3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B2E4C-BCE5-DA92-9936-A88C62C2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429" y="98855"/>
            <a:ext cx="8060397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uk-UA" sz="5400" b="1" cap="all" dirty="0" smtClean="0">
                <a:solidFill>
                  <a:schemeClr val="bg1"/>
                </a:solidFill>
              </a:rPr>
              <a:t>Р</a:t>
            </a:r>
            <a:r>
              <a:rPr lang="en-US" sz="5400" b="1" i="0" kern="1200" cap="all" baseline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еалізаці</a:t>
            </a:r>
            <a:r>
              <a:rPr lang="uk-UA" sz="5400" b="1" i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я</a:t>
            </a:r>
            <a:endParaRPr lang="en-US" sz="54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341B47F-BD60-AF9A-C561-5DBE855BE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902924"/>
              </p:ext>
            </p:extLst>
          </p:nvPr>
        </p:nvGraphicFramePr>
        <p:xfrm>
          <a:off x="1079241" y="2722823"/>
          <a:ext cx="10571545" cy="3686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4EDD442-8E6F-32F6-ED6E-B0DAB5162D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608565"/>
              </p:ext>
            </p:extLst>
          </p:nvPr>
        </p:nvGraphicFramePr>
        <p:xfrm>
          <a:off x="1431781" y="2881121"/>
          <a:ext cx="609414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EC2ED077-B5C4-0B0C-33F2-4EB7946185A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37" r="44776" b="2"/>
          <a:stretch/>
        </p:blipFill>
        <p:spPr>
          <a:xfrm>
            <a:off x="23890" y="1659"/>
            <a:ext cx="3018624" cy="2913829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AF5D618-53C6-2589-C0DE-EBA0A7CE87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54" r="26352" b="3"/>
          <a:stretch/>
        </p:blipFill>
        <p:spPr>
          <a:xfrm>
            <a:off x="8855128" y="0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sp>
        <p:nvSpPr>
          <p:cNvPr id="14" name="Прямоугольник 13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71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Існуючі безпілотні літальні апарати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26" name="Picture 2" descr="Bayraktar TB2 з боєприпасами MAM-C та MAM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2614"/>
            <a:ext cx="3113314" cy="166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5428" y="298996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Bayraktar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TB2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0857" y="2989966"/>
            <a:ext cx="275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Ударно-</a:t>
            </a:r>
            <a:r>
              <a:rPr lang="ru-RU" i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розвідувальний</a:t>
            </a:r>
            <a: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</a:t>
            </a:r>
            <a:endParaRPr lang="ru-RU" i="1" dirty="0" smtClean="0">
              <a:solidFill>
                <a:schemeClr val="tx2">
                  <a:lumMod val="90000"/>
                  <a:lumOff val="10000"/>
                </a:schemeClr>
              </a:solidFill>
              <a:latin typeface="Roboto"/>
            </a:endParaRPr>
          </a:p>
          <a:p>
            <a:r>
              <a:rPr lang="ru-RU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комплекс </a:t>
            </a:r>
            <a: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«</a:t>
            </a:r>
            <a:r>
              <a:rPr lang="ru-RU" i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Сокіл</a:t>
            </a:r>
            <a: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»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30" name="Picture 6" descr="Ударний безпілотник Warmate зі складу українсько-польського розвідувально-ударного комплексу «Сокіл» заходить на ціль під час випробувань, які відбулись 14 вересня 2017 р. на полігоні Гончарівське Чернігівської області / Фото: РНБО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86" y="1307052"/>
            <a:ext cx="3028496" cy="16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ПЛА RAM UAV на стенді ДК «Укроборонпром», що було розгорнуто на 3-й Міжнародній виставці та конференції безпілотних систем і тренажерів UMEX 2018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57" y="1322614"/>
            <a:ext cx="2205097" cy="16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09745" y="3008066"/>
            <a:ext cx="303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БПЛА-</a:t>
            </a:r>
            <a:r>
              <a:rPr lang="ru-RU" i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камікадзе</a:t>
            </a:r>
            <a:r>
              <a:rPr lang="ru-RU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RAM UAV</a:t>
            </a:r>
            <a:endParaRPr lang="ru-RU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36" name="Picture 12" descr="Баражуючий боєприпас &amp;quot;Грім&amp;quot; ST-35 під час других льотних випробуван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87" y="3649016"/>
            <a:ext cx="3226574" cy="20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1497" y="5646349"/>
            <a:ext cx="3563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Ударний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безпілотний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комплекс </a:t>
            </a:r>
          </a:p>
          <a:p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"</a:t>
            </a:r>
            <a:r>
              <a:rPr lang="ru-RU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Грім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"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ST-35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38" name="Picture 14" descr="People`s Drone PD-1, або як його ще називають «Перший Народний комплекс БПЛА» - це український модульний безпілотний комплекс, який був розроблений Всеукраїнським центром волонтерів «Народний проект» та українською компанією UkrSpecSyste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53" y="3649016"/>
            <a:ext cx="3298371" cy="20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80875" y="5710498"/>
            <a:ext cx="2713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Безпілотник</a:t>
            </a:r>
            <a:r>
              <a:rPr lang="uk-UA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розвідник </a:t>
            </a:r>
          </a:p>
          <a:p>
            <a:r>
              <a:rPr lang="en-US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People`s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Drone PD-1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40" name="Picture 16" descr="Перспективний проект ДП «Антонов» БАК «Горлиця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82" y="3649016"/>
            <a:ext cx="3739646" cy="21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984882" y="5753206"/>
            <a:ext cx="2757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Безпілотник</a:t>
            </a:r>
            <a:r>
              <a:rPr lang="uk-UA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Roboto"/>
              </a:rPr>
              <a:t> «Горлиця»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96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Diagram">
            <a:extLst>
              <a:ext uri="{FF2B5EF4-FFF2-40B4-BE49-F238E27FC236}">
                <a16:creationId xmlns:a16="http://schemas.microsoft.com/office/drawing/2014/main" id="{BAFD452F-07C1-5BBA-AB2B-7A03B25A7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5709" b="-1"/>
          <a:stretch/>
        </p:blipFill>
        <p:spPr>
          <a:xfrm>
            <a:off x="20" y="-8303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A4E7D-A5BA-BC79-2745-5762A25C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075"/>
            <a:ext cx="8286879" cy="967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z="5400" b="1" cap="all" dirty="0" smtClean="0"/>
              <a:t>Сутність </a:t>
            </a:r>
            <a:r>
              <a:rPr lang="uk-UA" sz="5400" b="1" cap="all" dirty="0" err="1" smtClean="0"/>
              <a:t>проєкту</a:t>
            </a:r>
            <a:endParaRPr lang="en-US" sz="5400" b="1" i="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13373" y="6358173"/>
            <a:ext cx="417601" cy="4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838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</TotalTime>
  <Words>722</Words>
  <Application>Microsoft Office PowerPoint</Application>
  <PresentationFormat>Широкоэкранный</PresentationFormat>
  <Paragraphs>165</Paragraphs>
  <Slides>17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Gill Sans Nova</vt:lpstr>
      <vt:lpstr>Roboto</vt:lpstr>
      <vt:lpstr>Times New Roman</vt:lpstr>
      <vt:lpstr>Wingdings</vt:lpstr>
      <vt:lpstr>GradientVTI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Реалізація</vt:lpstr>
      <vt:lpstr>Існуючі безпілотні літальні апарати</vt:lpstr>
      <vt:lpstr>Сутність проєкту</vt:lpstr>
      <vt:lpstr>Задачі</vt:lpstr>
      <vt:lpstr>Структурна схема </vt:lpstr>
      <vt:lpstr>Структурна схема </vt:lpstr>
      <vt:lpstr>Вартість SIM-модуль) </vt:lpstr>
      <vt:lpstr>Вартість Дрону</vt:lpstr>
      <vt:lpstr>Тестувальні випробування</vt:lpstr>
      <vt:lpstr>Висновки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FantomX</dc:title>
  <dc:creator>Katerina Davydenko</dc:creator>
  <cp:lastModifiedBy>Kamilla</cp:lastModifiedBy>
  <cp:revision>77</cp:revision>
  <cp:lastPrinted>2022-10-14T07:48:40Z</cp:lastPrinted>
  <dcterms:created xsi:type="dcterms:W3CDTF">2022-10-12T08:41:00Z</dcterms:created>
  <dcterms:modified xsi:type="dcterms:W3CDTF">2022-12-27T21:02:20Z</dcterms:modified>
</cp:coreProperties>
</file>