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5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1C-4F7A-86DA-CD17AB9927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1C-4F7A-86DA-CD17AB9927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11C-4F7A-86DA-CD17AB9927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11C-4F7A-86DA-CD17AB9927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1C-4F7A-86DA-CD17AB9927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11C-4F7A-86DA-CD17AB9927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11C-4F7A-86DA-CD17AB99274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11C-4F7A-86DA-CD17AB99274F}"/>
              </c:ext>
            </c:extLst>
          </c:dPt>
          <c:dLbls>
            <c:dLbl>
              <c:idx val="0"/>
              <c:layout>
                <c:manualLayout>
                  <c:x val="-4.5705882706244434E-2"/>
                  <c:y val="3.0875146883602156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81089076590661"/>
                      <c:h val="0.178102920497291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1C-4F7A-86DA-CD17AB99274F}"/>
                </c:ext>
              </c:extLst>
            </c:dLbl>
            <c:dLbl>
              <c:idx val="1"/>
              <c:layout>
                <c:manualLayout>
                  <c:x val="5.865841676833988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1C-4F7A-86DA-CD17AB99274F}"/>
                </c:ext>
              </c:extLst>
            </c:dLbl>
            <c:dLbl>
              <c:idx val="2"/>
              <c:layout>
                <c:manualLayout>
                  <c:x val="2.3829981812137916E-2"/>
                  <c:y val="2.62147275164848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1C-4F7A-86DA-CD17AB99274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911C-4F7A-86DA-CD17AB99274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11C-4F7A-86DA-CD17AB99274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911C-4F7A-86DA-CD17AB99274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11C-4F7A-86DA-CD17AB99274F}"/>
                </c:ext>
              </c:extLst>
            </c:dLbl>
            <c:dLbl>
              <c:idx val="7"/>
              <c:layout>
                <c:manualLayout>
                  <c:x val="-3.4828434956201762E-2"/>
                  <c:y val="2.3593254764836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11C-4F7A-86DA-CD17AB99274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Екстремальне програмування (XP) </c:v>
                </c:pt>
                <c:pt idx="1">
                  <c:v>Ощадливе </c:v>
                </c:pt>
                <c:pt idx="2">
                  <c:v>Ітераційна розробка</c:v>
                </c:pt>
                <c:pt idx="3">
                  <c:v>Канбан</c:v>
                </c:pt>
                <c:pt idx="4">
                  <c:v>Скрам+XP</c:v>
                </c:pt>
                <c:pt idx="5">
                  <c:v>Кілька метологій</c:v>
                </c:pt>
                <c:pt idx="6">
                  <c:v>СкрамБан</c:v>
                </c:pt>
                <c:pt idx="7">
                  <c:v>Скрам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  <c:pt idx="5">
                  <c:v>9</c:v>
                </c:pt>
                <c:pt idx="6">
                  <c:v>55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C-4F7A-86DA-CD17AB99274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49D8F-720B-431D-BD02-ADAAAFC2DD42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74864A-2257-4337-BB7F-32F3E3A7FD61}">
      <dgm:prSet phldrT="[Текст]"/>
      <dgm:spPr/>
      <dgm:t>
        <a:bodyPr/>
        <a:lstStyle/>
        <a:p>
          <a:r>
            <a:rPr lang="ru-RU" dirty="0" smtClean="0"/>
            <a:t>Велика </a:t>
          </a:r>
          <a:r>
            <a:rPr lang="ru-RU" dirty="0" err="1" smtClean="0"/>
            <a:t>кільскість</a:t>
          </a:r>
          <a:r>
            <a:rPr lang="ru-RU" dirty="0" smtClean="0"/>
            <a:t> </a:t>
          </a:r>
          <a:r>
            <a:rPr lang="ru-RU" dirty="0" err="1" smtClean="0"/>
            <a:t>талановитих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 ІТ-</a:t>
          </a:r>
          <a:r>
            <a:rPr lang="ru-RU" dirty="0" err="1" smtClean="0"/>
            <a:t>спеціалістів</a:t>
          </a:r>
          <a:endParaRPr lang="ru-RU" dirty="0"/>
        </a:p>
      </dgm:t>
    </dgm:pt>
    <dgm:pt modelId="{BCDBF3F0-B617-4AFB-8621-48D0B10D38C2}" type="parTrans" cxnId="{6BF2247A-57B8-47FB-B4F5-797DB6F467D0}">
      <dgm:prSet/>
      <dgm:spPr/>
      <dgm:t>
        <a:bodyPr/>
        <a:lstStyle/>
        <a:p>
          <a:endParaRPr lang="ru-RU"/>
        </a:p>
      </dgm:t>
    </dgm:pt>
    <dgm:pt modelId="{3E75DB46-092E-474C-B233-2B405DE30E7E}" type="sibTrans" cxnId="{6BF2247A-57B8-47FB-B4F5-797DB6F467D0}">
      <dgm:prSet/>
      <dgm:spPr/>
      <dgm:t>
        <a:bodyPr/>
        <a:lstStyle/>
        <a:p>
          <a:endParaRPr lang="ru-RU"/>
        </a:p>
      </dgm:t>
    </dgm:pt>
    <dgm:pt modelId="{0E8D9968-6DDE-446C-973B-0AA2CB95363F}">
      <dgm:prSet phldrT="[Текст]"/>
      <dgm:spPr/>
      <dgm:t>
        <a:bodyPr/>
        <a:lstStyle/>
        <a:p>
          <a:r>
            <a:rPr lang="ru-RU" dirty="0" err="1" smtClean="0"/>
            <a:t>Вдале</a:t>
          </a:r>
          <a:r>
            <a:rPr lang="ru-RU" dirty="0" smtClean="0"/>
            <a:t> </a:t>
          </a:r>
          <a:r>
            <a:rPr lang="ru-RU" dirty="0" err="1" smtClean="0"/>
            <a:t>розташування</a:t>
          </a:r>
          <a:endParaRPr lang="ru-RU" dirty="0"/>
        </a:p>
      </dgm:t>
    </dgm:pt>
    <dgm:pt modelId="{E89A1ED4-486E-487A-BDE3-74EDD2F2BB87}" type="parTrans" cxnId="{8B143F52-74D5-4C06-B9DE-CB77C19B6A19}">
      <dgm:prSet/>
      <dgm:spPr/>
      <dgm:t>
        <a:bodyPr/>
        <a:lstStyle/>
        <a:p>
          <a:endParaRPr lang="ru-RU"/>
        </a:p>
      </dgm:t>
    </dgm:pt>
    <dgm:pt modelId="{59A5F183-B30E-4E53-8677-8D6C0624E209}" type="sibTrans" cxnId="{8B143F52-74D5-4C06-B9DE-CB77C19B6A19}">
      <dgm:prSet/>
      <dgm:spPr/>
      <dgm:t>
        <a:bodyPr/>
        <a:lstStyle/>
        <a:p>
          <a:endParaRPr lang="ru-RU"/>
        </a:p>
      </dgm:t>
    </dgm:pt>
    <dgm:pt modelId="{7601A564-9990-47F7-8F7C-AE1185036C04}">
      <dgm:prSet phldrT="[Текст]"/>
      <dgm:spPr/>
      <dgm:t>
        <a:bodyPr/>
        <a:lstStyle/>
        <a:p>
          <a:r>
            <a:rPr lang="ru-RU" dirty="0" err="1" smtClean="0"/>
            <a:t>Низькі</a:t>
          </a:r>
          <a:r>
            <a:rPr lang="ru-RU" dirty="0" smtClean="0"/>
            <a:t> </a:t>
          </a:r>
          <a:r>
            <a:rPr lang="ru-RU" dirty="0" err="1" smtClean="0"/>
            <a:t>податки</a:t>
          </a:r>
          <a:r>
            <a:rPr lang="ru-RU" dirty="0" smtClean="0"/>
            <a:t> 5%</a:t>
          </a:r>
          <a:endParaRPr lang="ru-RU" dirty="0"/>
        </a:p>
      </dgm:t>
    </dgm:pt>
    <dgm:pt modelId="{6C9D9D6C-5100-482F-BB47-BBBDCEE39F3F}" type="parTrans" cxnId="{05FFA7E9-2610-44B6-A1AE-463DBC3AFF44}">
      <dgm:prSet/>
      <dgm:spPr/>
      <dgm:t>
        <a:bodyPr/>
        <a:lstStyle/>
        <a:p>
          <a:endParaRPr lang="ru-RU"/>
        </a:p>
      </dgm:t>
    </dgm:pt>
    <dgm:pt modelId="{15F864B0-C53C-463C-B2F7-D8EAD19B0B21}" type="sibTrans" cxnId="{05FFA7E9-2610-44B6-A1AE-463DBC3AFF44}">
      <dgm:prSet/>
      <dgm:spPr/>
      <dgm:t>
        <a:bodyPr/>
        <a:lstStyle/>
        <a:p>
          <a:endParaRPr lang="ru-RU"/>
        </a:p>
      </dgm:t>
    </dgm:pt>
    <dgm:pt modelId="{2C8E4757-E4FF-45A6-9BA6-4CCF94D0E214}">
      <dgm:prSet phldrT="[Текст]"/>
      <dgm:spPr/>
      <dgm:t>
        <a:bodyPr/>
        <a:lstStyle/>
        <a:p>
          <a:r>
            <a:rPr lang="ru-RU" dirty="0" err="1" smtClean="0"/>
            <a:t>Якісна</a:t>
          </a:r>
          <a:r>
            <a:rPr lang="ru-RU" dirty="0" smtClean="0"/>
            <a:t> робота</a:t>
          </a:r>
          <a:endParaRPr lang="ru-RU" dirty="0"/>
        </a:p>
      </dgm:t>
    </dgm:pt>
    <dgm:pt modelId="{53758A72-5B46-4255-99AD-72BB4EA6B1BA}" type="parTrans" cxnId="{2E82259A-07E1-405A-AFB8-055750DA35F8}">
      <dgm:prSet/>
      <dgm:spPr/>
      <dgm:t>
        <a:bodyPr/>
        <a:lstStyle/>
        <a:p>
          <a:endParaRPr lang="ru-RU"/>
        </a:p>
      </dgm:t>
    </dgm:pt>
    <dgm:pt modelId="{30E821D9-F5D3-4FC3-BA38-8C627EE95767}" type="sibTrans" cxnId="{2E82259A-07E1-405A-AFB8-055750DA35F8}">
      <dgm:prSet/>
      <dgm:spPr/>
      <dgm:t>
        <a:bodyPr/>
        <a:lstStyle/>
        <a:p>
          <a:endParaRPr lang="ru-RU"/>
        </a:p>
      </dgm:t>
    </dgm:pt>
    <dgm:pt modelId="{58E386A7-69B0-4CF0-9FF4-A58374C6035C}">
      <dgm:prSet phldrT="[Текст]"/>
      <dgm:spPr/>
      <dgm:t>
        <a:bodyPr/>
        <a:lstStyle/>
        <a:p>
          <a:r>
            <a:rPr lang="ru-RU" dirty="0" err="1" smtClean="0"/>
            <a:t>Схожіть</a:t>
          </a:r>
          <a:r>
            <a:rPr lang="ru-RU" dirty="0" smtClean="0"/>
            <a:t> культурного </a:t>
          </a:r>
          <a:r>
            <a:rPr lang="ru-RU" dirty="0" err="1" smtClean="0"/>
            <a:t>рівня</a:t>
          </a:r>
          <a:endParaRPr lang="ru-RU" dirty="0"/>
        </a:p>
      </dgm:t>
    </dgm:pt>
    <dgm:pt modelId="{CB8E68C8-C13B-4FBC-AAAA-A8DF1D8E019F}" type="parTrans" cxnId="{387DDA82-20E9-4A26-AE7D-C7053DCC297C}">
      <dgm:prSet/>
      <dgm:spPr/>
      <dgm:t>
        <a:bodyPr/>
        <a:lstStyle/>
        <a:p>
          <a:endParaRPr lang="ru-RU"/>
        </a:p>
      </dgm:t>
    </dgm:pt>
    <dgm:pt modelId="{F8310696-1ABD-4ACB-9A8D-A4D1E4E571F9}" type="sibTrans" cxnId="{387DDA82-20E9-4A26-AE7D-C7053DCC297C}">
      <dgm:prSet/>
      <dgm:spPr/>
      <dgm:t>
        <a:bodyPr/>
        <a:lstStyle/>
        <a:p>
          <a:endParaRPr lang="ru-RU"/>
        </a:p>
      </dgm:t>
    </dgm:pt>
    <dgm:pt modelId="{721791B1-5156-48B0-B337-C30AC3582829}" type="pres">
      <dgm:prSet presAssocID="{BAF49D8F-720B-431D-BD02-ADAAAFC2DD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747DD-882E-4B04-960F-12684D0388C4}" type="pres">
      <dgm:prSet presAssocID="{F674864A-2257-4337-BB7F-32F3E3A7FD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E8B6E-36F7-42C5-9B05-1C03979382CA}" type="pres">
      <dgm:prSet presAssocID="{F674864A-2257-4337-BB7F-32F3E3A7FD61}" presName="spNode" presStyleCnt="0"/>
      <dgm:spPr/>
    </dgm:pt>
    <dgm:pt modelId="{A1F51126-1D9C-4DEA-B377-486F30292C97}" type="pres">
      <dgm:prSet presAssocID="{3E75DB46-092E-474C-B233-2B405DE30E7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86F964C-DD28-4D88-80EA-958EAE5F547A}" type="pres">
      <dgm:prSet presAssocID="{0E8D9968-6DDE-446C-973B-0AA2CB9536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C4FB-2ACB-47CE-8353-E662B5931B49}" type="pres">
      <dgm:prSet presAssocID="{0E8D9968-6DDE-446C-973B-0AA2CB95363F}" presName="spNode" presStyleCnt="0"/>
      <dgm:spPr/>
    </dgm:pt>
    <dgm:pt modelId="{97AE52F9-B341-46D0-9377-3B34BBD4C606}" type="pres">
      <dgm:prSet presAssocID="{59A5F183-B30E-4E53-8677-8D6C0624E20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5B3B31A-7149-4197-8B56-ABBEA6B564A5}" type="pres">
      <dgm:prSet presAssocID="{7601A564-9990-47F7-8F7C-AE1185036C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A4B87-E496-4521-8CC5-0E497E4A42F4}" type="pres">
      <dgm:prSet presAssocID="{7601A564-9990-47F7-8F7C-AE1185036C04}" presName="spNode" presStyleCnt="0"/>
      <dgm:spPr/>
    </dgm:pt>
    <dgm:pt modelId="{A88F4470-EFB4-44E5-8759-AE72AD284487}" type="pres">
      <dgm:prSet presAssocID="{15F864B0-C53C-463C-B2F7-D8EAD19B0B2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ADFF82C-DD85-41F3-9C2D-619ADC038B19}" type="pres">
      <dgm:prSet presAssocID="{2C8E4757-E4FF-45A6-9BA6-4CCF94D0E2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E84A1-EE05-4784-96D9-5CC09ADD8930}" type="pres">
      <dgm:prSet presAssocID="{2C8E4757-E4FF-45A6-9BA6-4CCF94D0E214}" presName="spNode" presStyleCnt="0"/>
      <dgm:spPr/>
    </dgm:pt>
    <dgm:pt modelId="{15AF60A1-B4FA-4021-A362-DE5CC4E32E9D}" type="pres">
      <dgm:prSet presAssocID="{30E821D9-F5D3-4FC3-BA38-8C627EE9576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B47CD1D-34E6-41A4-BA2D-D857E876A128}" type="pres">
      <dgm:prSet presAssocID="{58E386A7-69B0-4CF0-9FF4-A58374C603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5C5AB-05D9-4BDB-9851-C179B02EE6BF}" type="pres">
      <dgm:prSet presAssocID="{58E386A7-69B0-4CF0-9FF4-A58374C6035C}" presName="spNode" presStyleCnt="0"/>
      <dgm:spPr/>
    </dgm:pt>
    <dgm:pt modelId="{1E6D9402-CF8D-4BAC-856B-0B16162C9C5A}" type="pres">
      <dgm:prSet presAssocID="{F8310696-1ABD-4ACB-9A8D-A4D1E4E571F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87DDA82-20E9-4A26-AE7D-C7053DCC297C}" srcId="{BAF49D8F-720B-431D-BD02-ADAAAFC2DD42}" destId="{58E386A7-69B0-4CF0-9FF4-A58374C6035C}" srcOrd="4" destOrd="0" parTransId="{CB8E68C8-C13B-4FBC-AAAA-A8DF1D8E019F}" sibTransId="{F8310696-1ABD-4ACB-9A8D-A4D1E4E571F9}"/>
    <dgm:cxn modelId="{1E6FE9B7-F8E8-4305-8198-EA2E7586A25E}" type="presOf" srcId="{59A5F183-B30E-4E53-8677-8D6C0624E209}" destId="{97AE52F9-B341-46D0-9377-3B34BBD4C606}" srcOrd="0" destOrd="0" presId="urn:microsoft.com/office/officeart/2005/8/layout/cycle5"/>
    <dgm:cxn modelId="{25F2A4B5-E3A6-4D8B-A1F0-A42C04131F5D}" type="presOf" srcId="{2C8E4757-E4FF-45A6-9BA6-4CCF94D0E214}" destId="{0ADFF82C-DD85-41F3-9C2D-619ADC038B19}" srcOrd="0" destOrd="0" presId="urn:microsoft.com/office/officeart/2005/8/layout/cycle5"/>
    <dgm:cxn modelId="{E3E15E7C-817B-43C6-A6B1-46CC5AF94CD9}" type="presOf" srcId="{15F864B0-C53C-463C-B2F7-D8EAD19B0B21}" destId="{A88F4470-EFB4-44E5-8759-AE72AD284487}" srcOrd="0" destOrd="0" presId="urn:microsoft.com/office/officeart/2005/8/layout/cycle5"/>
    <dgm:cxn modelId="{217CB5B9-3FC2-49F9-B4E5-FC56AB622854}" type="presOf" srcId="{BAF49D8F-720B-431D-BD02-ADAAAFC2DD42}" destId="{721791B1-5156-48B0-B337-C30AC3582829}" srcOrd="0" destOrd="0" presId="urn:microsoft.com/office/officeart/2005/8/layout/cycle5"/>
    <dgm:cxn modelId="{E420929B-0731-422A-8C6C-DA2CA1FC838B}" type="presOf" srcId="{3E75DB46-092E-474C-B233-2B405DE30E7E}" destId="{A1F51126-1D9C-4DEA-B377-486F30292C97}" srcOrd="0" destOrd="0" presId="urn:microsoft.com/office/officeart/2005/8/layout/cycle5"/>
    <dgm:cxn modelId="{2E82259A-07E1-405A-AFB8-055750DA35F8}" srcId="{BAF49D8F-720B-431D-BD02-ADAAAFC2DD42}" destId="{2C8E4757-E4FF-45A6-9BA6-4CCF94D0E214}" srcOrd="3" destOrd="0" parTransId="{53758A72-5B46-4255-99AD-72BB4EA6B1BA}" sibTransId="{30E821D9-F5D3-4FC3-BA38-8C627EE95767}"/>
    <dgm:cxn modelId="{05FFA7E9-2610-44B6-A1AE-463DBC3AFF44}" srcId="{BAF49D8F-720B-431D-BD02-ADAAAFC2DD42}" destId="{7601A564-9990-47F7-8F7C-AE1185036C04}" srcOrd="2" destOrd="0" parTransId="{6C9D9D6C-5100-482F-BB47-BBBDCEE39F3F}" sibTransId="{15F864B0-C53C-463C-B2F7-D8EAD19B0B21}"/>
    <dgm:cxn modelId="{3AA9151D-8F79-4962-AE1A-FF8FFF348EB9}" type="presOf" srcId="{0E8D9968-6DDE-446C-973B-0AA2CB95363F}" destId="{C86F964C-DD28-4D88-80EA-958EAE5F547A}" srcOrd="0" destOrd="0" presId="urn:microsoft.com/office/officeart/2005/8/layout/cycle5"/>
    <dgm:cxn modelId="{EBB5143F-A44E-4B7C-99B0-DFE59BBD5C59}" type="presOf" srcId="{7601A564-9990-47F7-8F7C-AE1185036C04}" destId="{E5B3B31A-7149-4197-8B56-ABBEA6B564A5}" srcOrd="0" destOrd="0" presId="urn:microsoft.com/office/officeart/2005/8/layout/cycle5"/>
    <dgm:cxn modelId="{7B6246CC-186C-429A-9C4B-92E794981728}" type="presOf" srcId="{F674864A-2257-4337-BB7F-32F3E3A7FD61}" destId="{593747DD-882E-4B04-960F-12684D0388C4}" srcOrd="0" destOrd="0" presId="urn:microsoft.com/office/officeart/2005/8/layout/cycle5"/>
    <dgm:cxn modelId="{6BF2247A-57B8-47FB-B4F5-797DB6F467D0}" srcId="{BAF49D8F-720B-431D-BD02-ADAAAFC2DD42}" destId="{F674864A-2257-4337-BB7F-32F3E3A7FD61}" srcOrd="0" destOrd="0" parTransId="{BCDBF3F0-B617-4AFB-8621-48D0B10D38C2}" sibTransId="{3E75DB46-092E-474C-B233-2B405DE30E7E}"/>
    <dgm:cxn modelId="{62BC2868-9B8A-46A7-AB3C-04DCBA489936}" type="presOf" srcId="{30E821D9-F5D3-4FC3-BA38-8C627EE95767}" destId="{15AF60A1-B4FA-4021-A362-DE5CC4E32E9D}" srcOrd="0" destOrd="0" presId="urn:microsoft.com/office/officeart/2005/8/layout/cycle5"/>
    <dgm:cxn modelId="{673C04F4-29C2-4F6F-A0C7-5F5F3431B521}" type="presOf" srcId="{58E386A7-69B0-4CF0-9FF4-A58374C6035C}" destId="{7B47CD1D-34E6-41A4-BA2D-D857E876A128}" srcOrd="0" destOrd="0" presId="urn:microsoft.com/office/officeart/2005/8/layout/cycle5"/>
    <dgm:cxn modelId="{E6B8EF49-EC7E-40F2-9B29-832BE7B10BDA}" type="presOf" srcId="{F8310696-1ABD-4ACB-9A8D-A4D1E4E571F9}" destId="{1E6D9402-CF8D-4BAC-856B-0B16162C9C5A}" srcOrd="0" destOrd="0" presId="urn:microsoft.com/office/officeart/2005/8/layout/cycle5"/>
    <dgm:cxn modelId="{8B143F52-74D5-4C06-B9DE-CB77C19B6A19}" srcId="{BAF49D8F-720B-431D-BD02-ADAAAFC2DD42}" destId="{0E8D9968-6DDE-446C-973B-0AA2CB95363F}" srcOrd="1" destOrd="0" parTransId="{E89A1ED4-486E-487A-BDE3-74EDD2F2BB87}" sibTransId="{59A5F183-B30E-4E53-8677-8D6C0624E209}"/>
    <dgm:cxn modelId="{F2770365-5854-41CD-8410-001B72685B7D}" type="presParOf" srcId="{721791B1-5156-48B0-B337-C30AC3582829}" destId="{593747DD-882E-4B04-960F-12684D0388C4}" srcOrd="0" destOrd="0" presId="urn:microsoft.com/office/officeart/2005/8/layout/cycle5"/>
    <dgm:cxn modelId="{FC54CB7A-6B20-4E57-B7C4-64EDCF412ACF}" type="presParOf" srcId="{721791B1-5156-48B0-B337-C30AC3582829}" destId="{312E8B6E-36F7-42C5-9B05-1C03979382CA}" srcOrd="1" destOrd="0" presId="urn:microsoft.com/office/officeart/2005/8/layout/cycle5"/>
    <dgm:cxn modelId="{D146F2FE-3B16-4DDA-9966-8AF74D76F7B8}" type="presParOf" srcId="{721791B1-5156-48B0-B337-C30AC3582829}" destId="{A1F51126-1D9C-4DEA-B377-486F30292C97}" srcOrd="2" destOrd="0" presId="urn:microsoft.com/office/officeart/2005/8/layout/cycle5"/>
    <dgm:cxn modelId="{E6E07D31-F782-4D44-B825-7CA9CD39F026}" type="presParOf" srcId="{721791B1-5156-48B0-B337-C30AC3582829}" destId="{C86F964C-DD28-4D88-80EA-958EAE5F547A}" srcOrd="3" destOrd="0" presId="urn:microsoft.com/office/officeart/2005/8/layout/cycle5"/>
    <dgm:cxn modelId="{33269DB3-5E33-44BD-822C-97BC8342D5D2}" type="presParOf" srcId="{721791B1-5156-48B0-B337-C30AC3582829}" destId="{1126C4FB-2ACB-47CE-8353-E662B5931B49}" srcOrd="4" destOrd="0" presId="urn:microsoft.com/office/officeart/2005/8/layout/cycle5"/>
    <dgm:cxn modelId="{8B205EC6-C3F2-4B7C-9842-598AA8F44C9E}" type="presParOf" srcId="{721791B1-5156-48B0-B337-C30AC3582829}" destId="{97AE52F9-B341-46D0-9377-3B34BBD4C606}" srcOrd="5" destOrd="0" presId="urn:microsoft.com/office/officeart/2005/8/layout/cycle5"/>
    <dgm:cxn modelId="{7E5334D3-4CB4-476C-ADD5-6893C2BF7A93}" type="presParOf" srcId="{721791B1-5156-48B0-B337-C30AC3582829}" destId="{E5B3B31A-7149-4197-8B56-ABBEA6B564A5}" srcOrd="6" destOrd="0" presId="urn:microsoft.com/office/officeart/2005/8/layout/cycle5"/>
    <dgm:cxn modelId="{C891C6AC-6F08-40EC-B912-1D8D9A174949}" type="presParOf" srcId="{721791B1-5156-48B0-B337-C30AC3582829}" destId="{85DA4B87-E496-4521-8CC5-0E497E4A42F4}" srcOrd="7" destOrd="0" presId="urn:microsoft.com/office/officeart/2005/8/layout/cycle5"/>
    <dgm:cxn modelId="{8ACC1FF3-8364-4BA6-B78F-BA5F6A447345}" type="presParOf" srcId="{721791B1-5156-48B0-B337-C30AC3582829}" destId="{A88F4470-EFB4-44E5-8759-AE72AD284487}" srcOrd="8" destOrd="0" presId="urn:microsoft.com/office/officeart/2005/8/layout/cycle5"/>
    <dgm:cxn modelId="{971C504F-9FD3-47C1-8739-225641F633B6}" type="presParOf" srcId="{721791B1-5156-48B0-B337-C30AC3582829}" destId="{0ADFF82C-DD85-41F3-9C2D-619ADC038B19}" srcOrd="9" destOrd="0" presId="urn:microsoft.com/office/officeart/2005/8/layout/cycle5"/>
    <dgm:cxn modelId="{2C8BCFB5-78BD-4C22-BAA0-90F4CA9BFFB8}" type="presParOf" srcId="{721791B1-5156-48B0-B337-C30AC3582829}" destId="{7B1E84A1-EE05-4784-96D9-5CC09ADD8930}" srcOrd="10" destOrd="0" presId="urn:microsoft.com/office/officeart/2005/8/layout/cycle5"/>
    <dgm:cxn modelId="{CCE51B97-9658-4BAA-8E0F-5FEC11F24A1F}" type="presParOf" srcId="{721791B1-5156-48B0-B337-C30AC3582829}" destId="{15AF60A1-B4FA-4021-A362-DE5CC4E32E9D}" srcOrd="11" destOrd="0" presId="urn:microsoft.com/office/officeart/2005/8/layout/cycle5"/>
    <dgm:cxn modelId="{1EB57263-01A6-469A-B0BD-6A573AD68754}" type="presParOf" srcId="{721791B1-5156-48B0-B337-C30AC3582829}" destId="{7B47CD1D-34E6-41A4-BA2D-D857E876A128}" srcOrd="12" destOrd="0" presId="urn:microsoft.com/office/officeart/2005/8/layout/cycle5"/>
    <dgm:cxn modelId="{12A541F3-9478-44F5-A282-67BC5FD491D5}" type="presParOf" srcId="{721791B1-5156-48B0-B337-C30AC3582829}" destId="{E175C5AB-05D9-4BDB-9851-C179B02EE6BF}" srcOrd="13" destOrd="0" presId="urn:microsoft.com/office/officeart/2005/8/layout/cycle5"/>
    <dgm:cxn modelId="{D1B1621E-2C1D-4D41-B463-9485EAAFE214}" type="presParOf" srcId="{721791B1-5156-48B0-B337-C30AC3582829}" destId="{1E6D9402-CF8D-4BAC-856B-0B16162C9C5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ABFD6-65A3-4457-B8D1-AD958F05A45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4153DE-CAC5-452A-96A6-2F75707EE0E9}">
      <dgm:prSet phldrT="[Текст]"/>
      <dgm:spPr/>
      <dgm:t>
        <a:bodyPr/>
        <a:lstStyle/>
        <a:p>
          <a:r>
            <a:rPr lang="en-US" b="1" i="0" dirty="0" smtClean="0"/>
            <a:t>Quantum computing</a:t>
          </a:r>
          <a:endParaRPr lang="ru-RU" dirty="0"/>
        </a:p>
      </dgm:t>
    </dgm:pt>
    <dgm:pt modelId="{73153D29-DFC5-4EDE-B30E-99E71D7E265B}" type="parTrans" cxnId="{6560D589-22CF-42E5-9AF7-CAD1DB3B05B0}">
      <dgm:prSet/>
      <dgm:spPr/>
      <dgm:t>
        <a:bodyPr/>
        <a:lstStyle/>
        <a:p>
          <a:endParaRPr lang="ru-RU"/>
        </a:p>
      </dgm:t>
    </dgm:pt>
    <dgm:pt modelId="{FE7503CE-D6C5-4363-B92A-ED1054B56C2D}" type="sibTrans" cxnId="{6560D589-22CF-42E5-9AF7-CAD1DB3B05B0}">
      <dgm:prSet/>
      <dgm:spPr/>
      <dgm:t>
        <a:bodyPr/>
        <a:lstStyle/>
        <a:p>
          <a:endParaRPr lang="ru-RU" dirty="0"/>
        </a:p>
      </dgm:t>
    </dgm:pt>
    <dgm:pt modelId="{93ED8FCB-0FA9-40B5-A517-BD131301A8E0}">
      <dgm:prSet phldrT="[Текст]" phldr="1"/>
      <dgm:spPr/>
      <dgm:t>
        <a:bodyPr/>
        <a:lstStyle/>
        <a:p>
          <a:endParaRPr lang="ru-RU" dirty="0"/>
        </a:p>
      </dgm:t>
    </dgm:pt>
    <dgm:pt modelId="{E8E68462-89E3-44D9-BC6E-F7CBA7C73172}" type="parTrans" cxnId="{2AF680EE-15AF-445D-B9A2-04D73839AA4A}">
      <dgm:prSet/>
      <dgm:spPr/>
      <dgm:t>
        <a:bodyPr/>
        <a:lstStyle/>
        <a:p>
          <a:endParaRPr lang="ru-RU"/>
        </a:p>
      </dgm:t>
    </dgm:pt>
    <dgm:pt modelId="{443E102D-994C-4651-A255-2B92D21FB982}" type="sibTrans" cxnId="{2AF680EE-15AF-445D-B9A2-04D73839AA4A}">
      <dgm:prSet/>
      <dgm:spPr/>
      <dgm:t>
        <a:bodyPr/>
        <a:lstStyle/>
        <a:p>
          <a:endParaRPr lang="ru-RU"/>
        </a:p>
      </dgm:t>
    </dgm:pt>
    <dgm:pt modelId="{4E5AF808-37B6-46CE-8E41-22EEF955587A}">
      <dgm:prSet phldrT="[Текст]"/>
      <dgm:spPr/>
      <dgm:t>
        <a:bodyPr/>
        <a:lstStyle/>
        <a:p>
          <a:r>
            <a:rPr lang="uk-UA" b="1" dirty="0" smtClean="0"/>
            <a:t>AI </a:t>
          </a:r>
          <a:r>
            <a:rPr lang="uk-UA" b="1" dirty="0" err="1" smtClean="0"/>
            <a:t>TriSM</a:t>
          </a:r>
          <a:r>
            <a:rPr lang="uk-UA" b="1" dirty="0" smtClean="0"/>
            <a:t> </a:t>
          </a:r>
          <a:endParaRPr lang="ru-RU" b="1" dirty="0"/>
        </a:p>
      </dgm:t>
    </dgm:pt>
    <dgm:pt modelId="{F2C7E267-AF07-4D1D-86E2-8E8C39B7C1E3}" type="parTrans" cxnId="{95701665-DBC2-4DD3-9C1C-7461B1680A05}">
      <dgm:prSet/>
      <dgm:spPr/>
      <dgm:t>
        <a:bodyPr/>
        <a:lstStyle/>
        <a:p>
          <a:endParaRPr lang="ru-RU"/>
        </a:p>
      </dgm:t>
    </dgm:pt>
    <dgm:pt modelId="{C79355DA-A11A-407D-9762-F6834548AB22}" type="sibTrans" cxnId="{95701665-DBC2-4DD3-9C1C-7461B1680A05}">
      <dgm:prSet/>
      <dgm:spPr/>
      <dgm:t>
        <a:bodyPr/>
        <a:lstStyle/>
        <a:p>
          <a:endParaRPr lang="ru-RU"/>
        </a:p>
      </dgm:t>
    </dgm:pt>
    <dgm:pt modelId="{63E849C6-0011-45FC-96FC-8A3A7AF5E50E}">
      <dgm:prSet phldrT="[Текст]" custT="1"/>
      <dgm:spPr/>
      <dgm:t>
        <a:bodyPr/>
        <a:lstStyle/>
        <a:p>
          <a:pPr algn="ctr"/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Перспективні технологій у 2023 році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08D1B-2756-43CE-B8CB-A37D10A1608C}" type="parTrans" cxnId="{281D3678-6AC9-4790-9E81-30A1CFDE59C6}">
      <dgm:prSet/>
      <dgm:spPr/>
      <dgm:t>
        <a:bodyPr/>
        <a:lstStyle/>
        <a:p>
          <a:endParaRPr lang="ru-RU"/>
        </a:p>
      </dgm:t>
    </dgm:pt>
    <dgm:pt modelId="{0B85B668-32EC-4F9D-A648-F06CE2012AB8}" type="sibTrans" cxnId="{281D3678-6AC9-4790-9E81-30A1CFDE59C6}">
      <dgm:prSet/>
      <dgm:spPr/>
      <dgm:t>
        <a:bodyPr/>
        <a:lstStyle/>
        <a:p>
          <a:endParaRPr lang="ru-RU"/>
        </a:p>
      </dgm:t>
    </dgm:pt>
    <dgm:pt modelId="{E1169BC3-D7B3-46D3-9FFB-211B94ED0079}">
      <dgm:prSet phldrT="[Текст]"/>
      <dgm:spPr/>
      <dgm:t>
        <a:bodyPr/>
        <a:lstStyle/>
        <a:p>
          <a:r>
            <a:rPr lang="en-US" b="1" i="0" dirty="0" smtClean="0"/>
            <a:t>Industry cloud platforms</a:t>
          </a:r>
          <a:endParaRPr lang="ru-RU" dirty="0"/>
        </a:p>
      </dgm:t>
    </dgm:pt>
    <dgm:pt modelId="{9D8F8125-46BA-4E46-9A3E-B6D4B11CE572}" type="parTrans" cxnId="{516544B3-FE01-4A47-A602-320F2DB00CB0}">
      <dgm:prSet/>
      <dgm:spPr/>
      <dgm:t>
        <a:bodyPr/>
        <a:lstStyle/>
        <a:p>
          <a:endParaRPr lang="ru-RU"/>
        </a:p>
      </dgm:t>
    </dgm:pt>
    <dgm:pt modelId="{2185E967-EEB4-4177-86DE-6C1A092DFEDA}" type="sibTrans" cxnId="{516544B3-FE01-4A47-A602-320F2DB00CB0}">
      <dgm:prSet/>
      <dgm:spPr/>
      <dgm:t>
        <a:bodyPr/>
        <a:lstStyle/>
        <a:p>
          <a:endParaRPr lang="ru-RU"/>
        </a:p>
      </dgm:t>
    </dgm:pt>
    <dgm:pt modelId="{F3DC0289-645E-4301-A578-307835C95E1A}">
      <dgm:prSet phldrT="[Текст]"/>
      <dgm:spPr/>
      <dgm:t>
        <a:bodyPr/>
        <a:lstStyle/>
        <a:p>
          <a:pPr algn="ctr"/>
          <a:r>
            <a:rPr lang="uk-UA" b="1" smtClean="0"/>
            <a:t>Applied </a:t>
          </a:r>
        </a:p>
        <a:p>
          <a:pPr algn="ctr"/>
          <a:r>
            <a:rPr lang="uk-UA" b="1" smtClean="0"/>
            <a:t>Observability </a:t>
          </a:r>
          <a:endParaRPr lang="ru-RU" b="1" dirty="0"/>
        </a:p>
      </dgm:t>
    </dgm:pt>
    <dgm:pt modelId="{E6DDF55A-A95B-4C1C-A47A-47DE52DB0F1E}" type="parTrans" cxnId="{189FC249-DFBE-4572-AE18-8AF87F98FD5E}">
      <dgm:prSet/>
      <dgm:spPr/>
      <dgm:t>
        <a:bodyPr/>
        <a:lstStyle/>
        <a:p>
          <a:endParaRPr lang="ru-RU"/>
        </a:p>
      </dgm:t>
    </dgm:pt>
    <dgm:pt modelId="{138CF85F-FE8B-44FF-849B-F981BC1D94D7}" type="sibTrans" cxnId="{189FC249-DFBE-4572-AE18-8AF87F98FD5E}">
      <dgm:prSet/>
      <dgm:spPr/>
      <dgm:t>
        <a:bodyPr/>
        <a:lstStyle/>
        <a:p>
          <a:endParaRPr lang="ru-RU"/>
        </a:p>
      </dgm:t>
    </dgm:pt>
    <dgm:pt modelId="{E53F7246-2029-4AD4-BD0A-126CA209538E}">
      <dgm:prSet/>
      <dgm:spPr/>
      <dgm:t>
        <a:bodyPr/>
        <a:lstStyle/>
        <a:p>
          <a:r>
            <a:rPr lang="en-US" b="1" dirty="0" smtClean="0"/>
            <a:t>De</a:t>
          </a:r>
          <a:r>
            <a:rPr lang="uk-UA" b="1" dirty="0" err="1" smtClean="0"/>
            <a:t>vSecOps</a:t>
          </a:r>
          <a:endParaRPr lang="en-US" b="1" dirty="0"/>
        </a:p>
      </dgm:t>
    </dgm:pt>
    <dgm:pt modelId="{C8288EE8-CF19-4AB5-8DF4-707AE449B281}" type="parTrans" cxnId="{C5EB23D1-25ED-4AE1-B764-916D6CEE88C9}">
      <dgm:prSet/>
      <dgm:spPr/>
      <dgm:t>
        <a:bodyPr/>
        <a:lstStyle/>
        <a:p>
          <a:endParaRPr lang="ru-RU"/>
        </a:p>
      </dgm:t>
    </dgm:pt>
    <dgm:pt modelId="{8F02517E-4925-405A-B2D0-A87188581FD5}" type="sibTrans" cxnId="{C5EB23D1-25ED-4AE1-B764-916D6CEE88C9}">
      <dgm:prSet/>
      <dgm:spPr/>
      <dgm:t>
        <a:bodyPr/>
        <a:lstStyle/>
        <a:p>
          <a:endParaRPr lang="ru-RU"/>
        </a:p>
      </dgm:t>
    </dgm:pt>
    <dgm:pt modelId="{CF7FB5BF-DB03-4870-8705-AEEA56308956}" type="pres">
      <dgm:prSet presAssocID="{93DABFD6-65A3-4457-B8D1-AD958F05A45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1F1532-FB70-4207-96BC-70BE9F7244FF}" type="pres">
      <dgm:prSet presAssocID="{B44153DE-CAC5-452A-96A6-2F75707EE0E9}" presName="composite" presStyleCnt="0"/>
      <dgm:spPr/>
    </dgm:pt>
    <dgm:pt modelId="{92ADE28A-80A9-4A5C-8201-D78F73C470F7}" type="pres">
      <dgm:prSet presAssocID="{B44153DE-CAC5-452A-96A6-2F75707EE0E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27A3F-3DEA-4350-90E7-A7FE0F74A895}" type="pres">
      <dgm:prSet presAssocID="{B44153DE-CAC5-452A-96A6-2F75707EE0E9}" presName="Childtext1" presStyleLbl="revTx" presStyleIdx="0" presStyleCnt="4" custLinFactX="-51168" custLinFactNeighborX="-100000" custLinFactNeighborY="-1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A248B-3E2C-471A-903D-1EEB9A747524}" type="pres">
      <dgm:prSet presAssocID="{B44153DE-CAC5-452A-96A6-2F75707EE0E9}" presName="BalanceSpacing" presStyleCnt="0"/>
      <dgm:spPr/>
    </dgm:pt>
    <dgm:pt modelId="{218C9BB1-C155-40C9-8EC4-BC195D1E0079}" type="pres">
      <dgm:prSet presAssocID="{B44153DE-CAC5-452A-96A6-2F75707EE0E9}" presName="BalanceSpacing1" presStyleCnt="0"/>
      <dgm:spPr/>
    </dgm:pt>
    <dgm:pt modelId="{DDC64543-88AF-426D-AC3B-9772535D0A7E}" type="pres">
      <dgm:prSet presAssocID="{FE7503CE-D6C5-4363-B92A-ED1054B56C2D}" presName="Accent1Text" presStyleLbl="node1" presStyleIdx="1" presStyleCnt="8"/>
      <dgm:spPr/>
      <dgm:t>
        <a:bodyPr/>
        <a:lstStyle/>
        <a:p>
          <a:endParaRPr lang="ru-RU"/>
        </a:p>
      </dgm:t>
    </dgm:pt>
    <dgm:pt modelId="{A78ED5CD-D7C3-4318-B9E1-A53473D06C38}" type="pres">
      <dgm:prSet presAssocID="{FE7503CE-D6C5-4363-B92A-ED1054B56C2D}" presName="spaceBetweenRectangles" presStyleCnt="0"/>
      <dgm:spPr/>
    </dgm:pt>
    <dgm:pt modelId="{E77DC94A-ED9D-4D15-9E65-F0088C554B63}" type="pres">
      <dgm:prSet presAssocID="{4E5AF808-37B6-46CE-8E41-22EEF955587A}" presName="composite" presStyleCnt="0"/>
      <dgm:spPr/>
    </dgm:pt>
    <dgm:pt modelId="{5E8EC236-EB06-4EDC-BD48-B7813C2D0132}" type="pres">
      <dgm:prSet presAssocID="{4E5AF808-37B6-46CE-8E41-22EEF955587A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A901E-A6CC-41F5-809B-87100B2A0AF7}" type="pres">
      <dgm:prSet presAssocID="{4E5AF808-37B6-46CE-8E41-22EEF955587A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E034D-C2FC-4793-A36E-6BF3C10E3AAD}" type="pres">
      <dgm:prSet presAssocID="{4E5AF808-37B6-46CE-8E41-22EEF955587A}" presName="BalanceSpacing" presStyleCnt="0"/>
      <dgm:spPr/>
    </dgm:pt>
    <dgm:pt modelId="{F9842D80-2B8E-4B2D-B8FE-DAC1623DBC6D}" type="pres">
      <dgm:prSet presAssocID="{4E5AF808-37B6-46CE-8E41-22EEF955587A}" presName="BalanceSpacing1" presStyleCnt="0"/>
      <dgm:spPr/>
    </dgm:pt>
    <dgm:pt modelId="{3D959806-EE6C-4A6B-8E1A-8F9DC8DBDBD8}" type="pres">
      <dgm:prSet presAssocID="{C79355DA-A11A-407D-9762-F6834548AB22}" presName="Accent1Text" presStyleLbl="node1" presStyleIdx="3" presStyleCnt="8"/>
      <dgm:spPr/>
      <dgm:t>
        <a:bodyPr/>
        <a:lstStyle/>
        <a:p>
          <a:endParaRPr lang="ru-RU"/>
        </a:p>
      </dgm:t>
    </dgm:pt>
    <dgm:pt modelId="{0779EAB5-6B98-4C50-AFC9-5E5E150F8233}" type="pres">
      <dgm:prSet presAssocID="{C79355DA-A11A-407D-9762-F6834548AB22}" presName="spaceBetweenRectangles" presStyleCnt="0"/>
      <dgm:spPr/>
    </dgm:pt>
    <dgm:pt modelId="{007B65B8-BD07-468D-B07A-2A606BD7FDE5}" type="pres">
      <dgm:prSet presAssocID="{E1169BC3-D7B3-46D3-9FFB-211B94ED0079}" presName="composite" presStyleCnt="0"/>
      <dgm:spPr/>
    </dgm:pt>
    <dgm:pt modelId="{B4792BA1-E83E-43CC-AA10-D8C5986E0754}" type="pres">
      <dgm:prSet presAssocID="{E1169BC3-D7B3-46D3-9FFB-211B94ED007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2AE37-BE46-47D5-8307-606705831F20}" type="pres">
      <dgm:prSet presAssocID="{E1169BC3-D7B3-46D3-9FFB-211B94ED0079}" presName="Childtext1" presStyleLbl="revTx" presStyleIdx="2" presStyleCnt="4" custLinFactX="-74839" custLinFactY="-100000" custLinFactNeighborX="-100000" custLinFactNeighborY="-190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25AA1-E7EC-42E6-AE7B-F85AA01A77C4}" type="pres">
      <dgm:prSet presAssocID="{E1169BC3-D7B3-46D3-9FFB-211B94ED0079}" presName="BalanceSpacing" presStyleCnt="0"/>
      <dgm:spPr/>
    </dgm:pt>
    <dgm:pt modelId="{2CC7A845-2DED-4D55-B7F6-590E833BD8F0}" type="pres">
      <dgm:prSet presAssocID="{E1169BC3-D7B3-46D3-9FFB-211B94ED0079}" presName="BalanceSpacing1" presStyleCnt="0"/>
      <dgm:spPr/>
    </dgm:pt>
    <dgm:pt modelId="{AD05C7AF-51B1-405C-8E46-EC263DBD2570}" type="pres">
      <dgm:prSet presAssocID="{2185E967-EEB4-4177-86DE-6C1A092DFEDA}" presName="Accent1Text" presStyleLbl="node1" presStyleIdx="5" presStyleCnt="8"/>
      <dgm:spPr/>
      <dgm:t>
        <a:bodyPr/>
        <a:lstStyle/>
        <a:p>
          <a:endParaRPr lang="ru-RU"/>
        </a:p>
      </dgm:t>
    </dgm:pt>
    <dgm:pt modelId="{D66106B8-E163-46DF-B5B6-DE8B1B8BF986}" type="pres">
      <dgm:prSet presAssocID="{2185E967-EEB4-4177-86DE-6C1A092DFEDA}" presName="spaceBetweenRectangles" presStyleCnt="0"/>
      <dgm:spPr/>
    </dgm:pt>
    <dgm:pt modelId="{3A61500D-706A-44FE-9FE6-3C75DEC3F1E7}" type="pres">
      <dgm:prSet presAssocID="{E53F7246-2029-4AD4-BD0A-126CA209538E}" presName="composite" presStyleCnt="0"/>
      <dgm:spPr/>
    </dgm:pt>
    <dgm:pt modelId="{200D3C3E-E71D-48CF-A34C-59E05CBBA3D6}" type="pres">
      <dgm:prSet presAssocID="{E53F7246-2029-4AD4-BD0A-126CA209538E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4496E-70CD-4430-952F-AE674AFC727A}" type="pres">
      <dgm:prSet presAssocID="{E53F7246-2029-4AD4-BD0A-126CA209538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D998BE0-890B-43DF-A08D-E92B72C095E4}" type="pres">
      <dgm:prSet presAssocID="{E53F7246-2029-4AD4-BD0A-126CA209538E}" presName="BalanceSpacing" presStyleCnt="0"/>
      <dgm:spPr/>
    </dgm:pt>
    <dgm:pt modelId="{B31739B5-CEFC-4AD4-9E1F-F376538839F7}" type="pres">
      <dgm:prSet presAssocID="{E53F7246-2029-4AD4-BD0A-126CA209538E}" presName="BalanceSpacing1" presStyleCnt="0"/>
      <dgm:spPr/>
    </dgm:pt>
    <dgm:pt modelId="{DE228870-0011-4854-BC63-D94569C1AEC1}" type="pres">
      <dgm:prSet presAssocID="{8F02517E-4925-405A-B2D0-A87188581FD5}" presName="Accent1Text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C5EB23D1-25ED-4AE1-B764-916D6CEE88C9}" srcId="{93DABFD6-65A3-4457-B8D1-AD958F05A450}" destId="{E53F7246-2029-4AD4-BD0A-126CA209538E}" srcOrd="3" destOrd="0" parTransId="{C8288EE8-CF19-4AB5-8DF4-707AE449B281}" sibTransId="{8F02517E-4925-405A-B2D0-A87188581FD5}"/>
    <dgm:cxn modelId="{838F0EF9-19DD-4D56-BE45-40F213A1765E}" type="presOf" srcId="{8F02517E-4925-405A-B2D0-A87188581FD5}" destId="{DE228870-0011-4854-BC63-D94569C1AEC1}" srcOrd="0" destOrd="0" presId="urn:microsoft.com/office/officeart/2008/layout/AlternatingHexagons"/>
    <dgm:cxn modelId="{53925B46-57F4-4126-B75E-DCE62E6E214F}" type="presOf" srcId="{C79355DA-A11A-407D-9762-F6834548AB22}" destId="{3D959806-EE6C-4A6B-8E1A-8F9DC8DBDBD8}" srcOrd="0" destOrd="0" presId="urn:microsoft.com/office/officeart/2008/layout/AlternatingHexagons"/>
    <dgm:cxn modelId="{13F8ED29-3DCD-4E16-AF79-D492C4AB95B0}" type="presOf" srcId="{B44153DE-CAC5-452A-96A6-2F75707EE0E9}" destId="{92ADE28A-80A9-4A5C-8201-D78F73C470F7}" srcOrd="0" destOrd="0" presId="urn:microsoft.com/office/officeart/2008/layout/AlternatingHexagons"/>
    <dgm:cxn modelId="{516544B3-FE01-4A47-A602-320F2DB00CB0}" srcId="{93DABFD6-65A3-4457-B8D1-AD958F05A450}" destId="{E1169BC3-D7B3-46D3-9FFB-211B94ED0079}" srcOrd="2" destOrd="0" parTransId="{9D8F8125-46BA-4E46-9A3E-B6D4B11CE572}" sibTransId="{2185E967-EEB4-4177-86DE-6C1A092DFEDA}"/>
    <dgm:cxn modelId="{2C3C0F29-E28A-43B8-991E-AA28F8E16325}" type="presOf" srcId="{4E5AF808-37B6-46CE-8E41-22EEF955587A}" destId="{5E8EC236-EB06-4EDC-BD48-B7813C2D0132}" srcOrd="0" destOrd="0" presId="urn:microsoft.com/office/officeart/2008/layout/AlternatingHexagons"/>
    <dgm:cxn modelId="{7F5D2FD7-06E4-4B85-BD2C-7FC106B8BB91}" type="presOf" srcId="{FE7503CE-D6C5-4363-B92A-ED1054B56C2D}" destId="{DDC64543-88AF-426D-AC3B-9772535D0A7E}" srcOrd="0" destOrd="0" presId="urn:microsoft.com/office/officeart/2008/layout/AlternatingHexagons"/>
    <dgm:cxn modelId="{95701665-DBC2-4DD3-9C1C-7461B1680A05}" srcId="{93DABFD6-65A3-4457-B8D1-AD958F05A450}" destId="{4E5AF808-37B6-46CE-8E41-22EEF955587A}" srcOrd="1" destOrd="0" parTransId="{F2C7E267-AF07-4D1D-86E2-8E8C39B7C1E3}" sibTransId="{C79355DA-A11A-407D-9762-F6834548AB22}"/>
    <dgm:cxn modelId="{8A69EC08-F106-418E-AF4D-8F9958967112}" type="presOf" srcId="{93ED8FCB-0FA9-40B5-A517-BD131301A8E0}" destId="{DFE27A3F-3DEA-4350-90E7-A7FE0F74A895}" srcOrd="0" destOrd="0" presId="urn:microsoft.com/office/officeart/2008/layout/AlternatingHexagons"/>
    <dgm:cxn modelId="{597A3F12-B227-416E-B065-5EA0BEF1589D}" type="presOf" srcId="{F3DC0289-645E-4301-A578-307835C95E1A}" destId="{FA62AE37-BE46-47D5-8307-606705831F20}" srcOrd="0" destOrd="0" presId="urn:microsoft.com/office/officeart/2008/layout/AlternatingHexagons"/>
    <dgm:cxn modelId="{281D3678-6AC9-4790-9E81-30A1CFDE59C6}" srcId="{4E5AF808-37B6-46CE-8E41-22EEF955587A}" destId="{63E849C6-0011-45FC-96FC-8A3A7AF5E50E}" srcOrd="0" destOrd="0" parTransId="{71708D1B-2756-43CE-B8CB-A37D10A1608C}" sibTransId="{0B85B668-32EC-4F9D-A648-F06CE2012AB8}"/>
    <dgm:cxn modelId="{18097379-D735-4A96-9AA4-F8F4DA883DDC}" type="presOf" srcId="{E1169BC3-D7B3-46D3-9FFB-211B94ED0079}" destId="{B4792BA1-E83E-43CC-AA10-D8C5986E0754}" srcOrd="0" destOrd="0" presId="urn:microsoft.com/office/officeart/2008/layout/AlternatingHexagons"/>
    <dgm:cxn modelId="{6560D589-22CF-42E5-9AF7-CAD1DB3B05B0}" srcId="{93DABFD6-65A3-4457-B8D1-AD958F05A450}" destId="{B44153DE-CAC5-452A-96A6-2F75707EE0E9}" srcOrd="0" destOrd="0" parTransId="{73153D29-DFC5-4EDE-B30E-99E71D7E265B}" sibTransId="{FE7503CE-D6C5-4363-B92A-ED1054B56C2D}"/>
    <dgm:cxn modelId="{3479B3FD-5A32-4D72-A58D-35F1C1E93AE2}" type="presOf" srcId="{E53F7246-2029-4AD4-BD0A-126CA209538E}" destId="{200D3C3E-E71D-48CF-A34C-59E05CBBA3D6}" srcOrd="0" destOrd="0" presId="urn:microsoft.com/office/officeart/2008/layout/AlternatingHexagons"/>
    <dgm:cxn modelId="{2AF680EE-15AF-445D-B9A2-04D73839AA4A}" srcId="{B44153DE-CAC5-452A-96A6-2F75707EE0E9}" destId="{93ED8FCB-0FA9-40B5-A517-BD131301A8E0}" srcOrd="0" destOrd="0" parTransId="{E8E68462-89E3-44D9-BC6E-F7CBA7C73172}" sibTransId="{443E102D-994C-4651-A255-2B92D21FB982}"/>
    <dgm:cxn modelId="{566BB0E8-7F2A-432A-8BE8-DBF97C3B17F4}" type="presOf" srcId="{63E849C6-0011-45FC-96FC-8A3A7AF5E50E}" destId="{3ABA901E-A6CC-41F5-809B-87100B2A0AF7}" srcOrd="0" destOrd="0" presId="urn:microsoft.com/office/officeart/2008/layout/AlternatingHexagons"/>
    <dgm:cxn modelId="{C282C401-0448-4BB3-BDEE-2A137E9ADCB1}" type="presOf" srcId="{93DABFD6-65A3-4457-B8D1-AD958F05A450}" destId="{CF7FB5BF-DB03-4870-8705-AEEA56308956}" srcOrd="0" destOrd="0" presId="urn:microsoft.com/office/officeart/2008/layout/AlternatingHexagons"/>
    <dgm:cxn modelId="{95A1FBA1-791A-4B4D-835E-77A2A45509FD}" type="presOf" srcId="{2185E967-EEB4-4177-86DE-6C1A092DFEDA}" destId="{AD05C7AF-51B1-405C-8E46-EC263DBD2570}" srcOrd="0" destOrd="0" presId="urn:microsoft.com/office/officeart/2008/layout/AlternatingHexagons"/>
    <dgm:cxn modelId="{189FC249-DFBE-4572-AE18-8AF87F98FD5E}" srcId="{E1169BC3-D7B3-46D3-9FFB-211B94ED0079}" destId="{F3DC0289-645E-4301-A578-307835C95E1A}" srcOrd="0" destOrd="0" parTransId="{E6DDF55A-A95B-4C1C-A47A-47DE52DB0F1E}" sibTransId="{138CF85F-FE8B-44FF-849B-F981BC1D94D7}"/>
    <dgm:cxn modelId="{24898F84-F634-4D8C-BDB6-5D330E36CF4B}" type="presParOf" srcId="{CF7FB5BF-DB03-4870-8705-AEEA56308956}" destId="{0B1F1532-FB70-4207-96BC-70BE9F7244FF}" srcOrd="0" destOrd="0" presId="urn:microsoft.com/office/officeart/2008/layout/AlternatingHexagons"/>
    <dgm:cxn modelId="{E5B303AB-8A56-48D0-818C-805D6D7660EA}" type="presParOf" srcId="{0B1F1532-FB70-4207-96BC-70BE9F7244FF}" destId="{92ADE28A-80A9-4A5C-8201-D78F73C470F7}" srcOrd="0" destOrd="0" presId="urn:microsoft.com/office/officeart/2008/layout/AlternatingHexagons"/>
    <dgm:cxn modelId="{FADB48F5-CA3B-4B4C-9DBC-E0A8658C42E1}" type="presParOf" srcId="{0B1F1532-FB70-4207-96BC-70BE9F7244FF}" destId="{DFE27A3F-3DEA-4350-90E7-A7FE0F74A895}" srcOrd="1" destOrd="0" presId="urn:microsoft.com/office/officeart/2008/layout/AlternatingHexagons"/>
    <dgm:cxn modelId="{8C2ACF0F-3B1C-44F7-BEAF-EDBB18595EA3}" type="presParOf" srcId="{0B1F1532-FB70-4207-96BC-70BE9F7244FF}" destId="{95AA248B-3E2C-471A-903D-1EEB9A747524}" srcOrd="2" destOrd="0" presId="urn:microsoft.com/office/officeart/2008/layout/AlternatingHexagons"/>
    <dgm:cxn modelId="{760E85E3-E474-4695-8CC6-5864730FB55B}" type="presParOf" srcId="{0B1F1532-FB70-4207-96BC-70BE9F7244FF}" destId="{218C9BB1-C155-40C9-8EC4-BC195D1E0079}" srcOrd="3" destOrd="0" presId="urn:microsoft.com/office/officeart/2008/layout/AlternatingHexagons"/>
    <dgm:cxn modelId="{4CBBCF4A-D05A-432A-9DFF-636BF913D920}" type="presParOf" srcId="{0B1F1532-FB70-4207-96BC-70BE9F7244FF}" destId="{DDC64543-88AF-426D-AC3B-9772535D0A7E}" srcOrd="4" destOrd="0" presId="urn:microsoft.com/office/officeart/2008/layout/AlternatingHexagons"/>
    <dgm:cxn modelId="{6AF72C59-0943-477F-AFE6-40DAE9B1BE33}" type="presParOf" srcId="{CF7FB5BF-DB03-4870-8705-AEEA56308956}" destId="{A78ED5CD-D7C3-4318-B9E1-A53473D06C38}" srcOrd="1" destOrd="0" presId="urn:microsoft.com/office/officeart/2008/layout/AlternatingHexagons"/>
    <dgm:cxn modelId="{D2E1793B-3664-4B03-942B-2AC84D14F7F1}" type="presParOf" srcId="{CF7FB5BF-DB03-4870-8705-AEEA56308956}" destId="{E77DC94A-ED9D-4D15-9E65-F0088C554B63}" srcOrd="2" destOrd="0" presId="urn:microsoft.com/office/officeart/2008/layout/AlternatingHexagons"/>
    <dgm:cxn modelId="{805136B9-83CF-42BB-BFC6-3D01FD5597ED}" type="presParOf" srcId="{E77DC94A-ED9D-4D15-9E65-F0088C554B63}" destId="{5E8EC236-EB06-4EDC-BD48-B7813C2D0132}" srcOrd="0" destOrd="0" presId="urn:microsoft.com/office/officeart/2008/layout/AlternatingHexagons"/>
    <dgm:cxn modelId="{80F8B961-B836-43F9-A091-8D91A58C192D}" type="presParOf" srcId="{E77DC94A-ED9D-4D15-9E65-F0088C554B63}" destId="{3ABA901E-A6CC-41F5-809B-87100B2A0AF7}" srcOrd="1" destOrd="0" presId="urn:microsoft.com/office/officeart/2008/layout/AlternatingHexagons"/>
    <dgm:cxn modelId="{DE38B3FD-6836-454D-9F57-57D56E48D1BD}" type="presParOf" srcId="{E77DC94A-ED9D-4D15-9E65-F0088C554B63}" destId="{7D4E034D-C2FC-4793-A36E-6BF3C10E3AAD}" srcOrd="2" destOrd="0" presId="urn:microsoft.com/office/officeart/2008/layout/AlternatingHexagons"/>
    <dgm:cxn modelId="{1FEEE2B1-8708-4191-B3F8-93D25F6F8475}" type="presParOf" srcId="{E77DC94A-ED9D-4D15-9E65-F0088C554B63}" destId="{F9842D80-2B8E-4B2D-B8FE-DAC1623DBC6D}" srcOrd="3" destOrd="0" presId="urn:microsoft.com/office/officeart/2008/layout/AlternatingHexagons"/>
    <dgm:cxn modelId="{28FBE656-3D4C-47FE-95BD-1A1B904E8F5A}" type="presParOf" srcId="{E77DC94A-ED9D-4D15-9E65-F0088C554B63}" destId="{3D959806-EE6C-4A6B-8E1A-8F9DC8DBDBD8}" srcOrd="4" destOrd="0" presId="urn:microsoft.com/office/officeart/2008/layout/AlternatingHexagons"/>
    <dgm:cxn modelId="{867F3F1E-87B8-454F-9907-D27E7CC1CF8F}" type="presParOf" srcId="{CF7FB5BF-DB03-4870-8705-AEEA56308956}" destId="{0779EAB5-6B98-4C50-AFC9-5E5E150F8233}" srcOrd="3" destOrd="0" presId="urn:microsoft.com/office/officeart/2008/layout/AlternatingHexagons"/>
    <dgm:cxn modelId="{E5E3BDA5-8D50-4430-861E-751C9FDD9F41}" type="presParOf" srcId="{CF7FB5BF-DB03-4870-8705-AEEA56308956}" destId="{007B65B8-BD07-468D-B07A-2A606BD7FDE5}" srcOrd="4" destOrd="0" presId="urn:microsoft.com/office/officeart/2008/layout/AlternatingHexagons"/>
    <dgm:cxn modelId="{9EA5799D-7CD4-49AF-837A-6D8FBB9ACCB4}" type="presParOf" srcId="{007B65B8-BD07-468D-B07A-2A606BD7FDE5}" destId="{B4792BA1-E83E-43CC-AA10-D8C5986E0754}" srcOrd="0" destOrd="0" presId="urn:microsoft.com/office/officeart/2008/layout/AlternatingHexagons"/>
    <dgm:cxn modelId="{DD674CD5-D85A-4ED4-9E17-867708F3A5AA}" type="presParOf" srcId="{007B65B8-BD07-468D-B07A-2A606BD7FDE5}" destId="{FA62AE37-BE46-47D5-8307-606705831F20}" srcOrd="1" destOrd="0" presId="urn:microsoft.com/office/officeart/2008/layout/AlternatingHexagons"/>
    <dgm:cxn modelId="{EBA01484-0359-4109-BB65-B358C46367D2}" type="presParOf" srcId="{007B65B8-BD07-468D-B07A-2A606BD7FDE5}" destId="{9AE25AA1-E7EC-42E6-AE7B-F85AA01A77C4}" srcOrd="2" destOrd="0" presId="urn:microsoft.com/office/officeart/2008/layout/AlternatingHexagons"/>
    <dgm:cxn modelId="{D61592A5-83FC-4D22-B764-6E3DD712826F}" type="presParOf" srcId="{007B65B8-BD07-468D-B07A-2A606BD7FDE5}" destId="{2CC7A845-2DED-4D55-B7F6-590E833BD8F0}" srcOrd="3" destOrd="0" presId="urn:microsoft.com/office/officeart/2008/layout/AlternatingHexagons"/>
    <dgm:cxn modelId="{60F0F047-2974-40A4-A6A5-D64D1E2E1359}" type="presParOf" srcId="{007B65B8-BD07-468D-B07A-2A606BD7FDE5}" destId="{AD05C7AF-51B1-405C-8E46-EC263DBD2570}" srcOrd="4" destOrd="0" presId="urn:microsoft.com/office/officeart/2008/layout/AlternatingHexagons"/>
    <dgm:cxn modelId="{C53545F2-2AA7-4E6E-B115-094B475E1FEA}" type="presParOf" srcId="{CF7FB5BF-DB03-4870-8705-AEEA56308956}" destId="{D66106B8-E163-46DF-B5B6-DE8B1B8BF986}" srcOrd="5" destOrd="0" presId="urn:microsoft.com/office/officeart/2008/layout/AlternatingHexagons"/>
    <dgm:cxn modelId="{3E6CBE76-B97C-483A-8BE6-458B8ACF2FDF}" type="presParOf" srcId="{CF7FB5BF-DB03-4870-8705-AEEA56308956}" destId="{3A61500D-706A-44FE-9FE6-3C75DEC3F1E7}" srcOrd="6" destOrd="0" presId="urn:microsoft.com/office/officeart/2008/layout/AlternatingHexagons"/>
    <dgm:cxn modelId="{C2C38A52-7E61-410D-9DD8-CE1BA9AD052C}" type="presParOf" srcId="{3A61500D-706A-44FE-9FE6-3C75DEC3F1E7}" destId="{200D3C3E-E71D-48CF-A34C-59E05CBBA3D6}" srcOrd="0" destOrd="0" presId="urn:microsoft.com/office/officeart/2008/layout/AlternatingHexagons"/>
    <dgm:cxn modelId="{D55A6A49-FDC3-434B-9D16-5A92BE0C1435}" type="presParOf" srcId="{3A61500D-706A-44FE-9FE6-3C75DEC3F1E7}" destId="{B454496E-70CD-4430-952F-AE674AFC727A}" srcOrd="1" destOrd="0" presId="urn:microsoft.com/office/officeart/2008/layout/AlternatingHexagons"/>
    <dgm:cxn modelId="{8C6773DF-FF86-4485-9075-2902F9A38D43}" type="presParOf" srcId="{3A61500D-706A-44FE-9FE6-3C75DEC3F1E7}" destId="{4D998BE0-890B-43DF-A08D-E92B72C095E4}" srcOrd="2" destOrd="0" presId="urn:microsoft.com/office/officeart/2008/layout/AlternatingHexagons"/>
    <dgm:cxn modelId="{AA5707F5-1ACF-439B-9005-AEF9AB6C9BB3}" type="presParOf" srcId="{3A61500D-706A-44FE-9FE6-3C75DEC3F1E7}" destId="{B31739B5-CEFC-4AD4-9E1F-F376538839F7}" srcOrd="3" destOrd="0" presId="urn:microsoft.com/office/officeart/2008/layout/AlternatingHexagons"/>
    <dgm:cxn modelId="{8A40A7E2-5995-4C34-88F1-89E63768A9E4}" type="presParOf" srcId="{3A61500D-706A-44FE-9FE6-3C75DEC3F1E7}" destId="{DE228870-0011-4854-BC63-D94569C1AEC1}" srcOrd="4" destOrd="0" presId="urn:microsoft.com/office/officeart/2008/layout/AlternatingHexagons"/>
  </dgm:cxnLst>
  <dgm:bg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781B9D-2D1B-432A-A399-3B57C5EBD0E8}" type="doc">
      <dgm:prSet loTypeId="urn:microsoft.com/office/officeart/2005/8/layout/gear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C65988E-C6E4-4BD1-A448-2BEEE6044855}">
      <dgm:prSet phldrT="[Текст]" custT="1"/>
      <dgm:spPr/>
      <dgm:t>
        <a:bodyPr/>
        <a:lstStyle/>
        <a:p>
          <a:r>
            <a:rPr lang="uk-UA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Ключеві</a:t>
          </a:r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 елементи </a:t>
          </a:r>
        </a:p>
        <a:p>
          <a:r>
            <a:rPr lang="uk-UA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Applied</a:t>
          </a: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Observability</a:t>
          </a: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8B75C-A075-414D-AD87-0DAB051EF38E}" type="parTrans" cxnId="{083068D5-3E50-4157-88A1-B9F48E2E70E1}">
      <dgm:prSet/>
      <dgm:spPr/>
      <dgm:t>
        <a:bodyPr/>
        <a:lstStyle/>
        <a:p>
          <a:endParaRPr lang="ru-RU"/>
        </a:p>
      </dgm:t>
    </dgm:pt>
    <dgm:pt modelId="{2B3DEA6D-F015-4987-9091-31CC235CC9E2}" type="sibTrans" cxnId="{083068D5-3E50-4157-88A1-B9F48E2E70E1}">
      <dgm:prSet/>
      <dgm:spPr/>
      <dgm:t>
        <a:bodyPr/>
        <a:lstStyle/>
        <a:p>
          <a:endParaRPr lang="ru-RU"/>
        </a:p>
      </dgm:t>
    </dgm:pt>
    <dgm:pt modelId="{A902A733-F061-42E0-962E-3A6B6A79EB9B}">
      <dgm:prSet phldrT="[Текст]" custT="1"/>
      <dgm:spPr/>
      <dgm:t>
        <a:bodyPr/>
        <a:lstStyle/>
        <a:p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Демократизована можливість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2F59E-A1A5-4E12-AB9C-79E68A37C684}" type="parTrans" cxnId="{FCE9D3D2-F80A-4D8E-9C88-AF6F0967FE3D}">
      <dgm:prSet/>
      <dgm:spPr/>
      <dgm:t>
        <a:bodyPr/>
        <a:lstStyle/>
        <a:p>
          <a:endParaRPr lang="ru-RU"/>
        </a:p>
      </dgm:t>
    </dgm:pt>
    <dgm:pt modelId="{4E746E51-FCE3-4004-AC0E-525A4F38DC08}" type="sibTrans" cxnId="{FCE9D3D2-F80A-4D8E-9C88-AF6F0967FE3D}">
      <dgm:prSet/>
      <dgm:spPr/>
      <dgm:t>
        <a:bodyPr/>
        <a:lstStyle/>
        <a:p>
          <a:endParaRPr lang="ru-RU"/>
        </a:p>
      </dgm:t>
    </dgm:pt>
    <dgm:pt modelId="{E8E65AFB-A693-4CE4-A323-C6E884FB8E86}">
      <dgm:prSet phldrT="[Текст]" custT="1"/>
      <dgm:spPr/>
      <dgm:t>
        <a:bodyPr/>
        <a:lstStyle/>
        <a:p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Реалізація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054D7-F301-471A-A44A-0223FD18A118}" type="parTrans" cxnId="{4089A2AF-62DC-4143-A9A0-BFE83BDB3DC9}">
      <dgm:prSet/>
      <dgm:spPr/>
      <dgm:t>
        <a:bodyPr/>
        <a:lstStyle/>
        <a:p>
          <a:endParaRPr lang="ru-RU"/>
        </a:p>
      </dgm:t>
    </dgm:pt>
    <dgm:pt modelId="{48C0133D-684D-403E-A79B-05C07A753520}" type="sibTrans" cxnId="{4089A2AF-62DC-4143-A9A0-BFE83BDB3DC9}">
      <dgm:prSet/>
      <dgm:spPr/>
      <dgm:t>
        <a:bodyPr/>
        <a:lstStyle/>
        <a:p>
          <a:endParaRPr lang="ru-RU"/>
        </a:p>
      </dgm:t>
    </dgm:pt>
    <dgm:pt modelId="{E51546C7-458A-4787-ABEB-91ED6BC8CDA4}">
      <dgm:prSet phldrT="[Текст]" custT="1"/>
      <dgm:spPr/>
      <dgm:t>
        <a:bodyPr/>
        <a:lstStyle/>
        <a:p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Кілька одночасних рівнів даних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1D8EB-C9A8-4E1C-AF8B-B48A77B94CB6}" type="parTrans" cxnId="{B1C9E79D-F753-49E2-A815-F90D4CE66739}">
      <dgm:prSet/>
      <dgm:spPr/>
      <dgm:t>
        <a:bodyPr/>
        <a:lstStyle/>
        <a:p>
          <a:endParaRPr lang="ru-RU"/>
        </a:p>
      </dgm:t>
    </dgm:pt>
    <dgm:pt modelId="{179B602F-50BE-49D1-B8F4-545C15BC78FB}" type="sibTrans" cxnId="{B1C9E79D-F753-49E2-A815-F90D4CE66739}">
      <dgm:prSet/>
      <dgm:spPr/>
      <dgm:t>
        <a:bodyPr/>
        <a:lstStyle/>
        <a:p>
          <a:endParaRPr lang="ru-RU"/>
        </a:p>
      </dgm:t>
    </dgm:pt>
    <dgm:pt modelId="{85D9C82A-E00C-4C4F-A844-96810CA00303}" type="pres">
      <dgm:prSet presAssocID="{3B781B9D-2D1B-432A-A399-3B57C5EBD0E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8EAB5-BB58-42F9-8B5A-D7CF58B90C3F}" type="pres">
      <dgm:prSet presAssocID="{CC65988E-C6E4-4BD1-A448-2BEEE6044855}" presName="gear1" presStyleLbl="node1" presStyleIdx="0" presStyleCnt="1" custLinFactNeighborX="1539" custLinFactNeighborY="-4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D8780-F417-4C8B-A256-901514F1E721}" type="pres">
      <dgm:prSet presAssocID="{CC65988E-C6E4-4BD1-A448-2BEEE6044855}" presName="gear1srcNode" presStyleLbl="node1" presStyleIdx="0" presStyleCnt="1"/>
      <dgm:spPr/>
      <dgm:t>
        <a:bodyPr/>
        <a:lstStyle/>
        <a:p>
          <a:endParaRPr lang="ru-RU"/>
        </a:p>
      </dgm:t>
    </dgm:pt>
    <dgm:pt modelId="{DB29ECF6-52CF-440F-8FBF-965011DC01E2}" type="pres">
      <dgm:prSet presAssocID="{CC65988E-C6E4-4BD1-A448-2BEEE6044855}" presName="gear1dstNode" presStyleLbl="node1" presStyleIdx="0" presStyleCnt="1"/>
      <dgm:spPr/>
      <dgm:t>
        <a:bodyPr/>
        <a:lstStyle/>
        <a:p>
          <a:endParaRPr lang="ru-RU"/>
        </a:p>
      </dgm:t>
    </dgm:pt>
    <dgm:pt modelId="{E5294593-D7AE-4FB9-B1CA-02F09D097071}" type="pres">
      <dgm:prSet presAssocID="{CC65988E-C6E4-4BD1-A448-2BEEE6044855}" presName="gear1ch" presStyleLbl="fgAcc1" presStyleIdx="0" presStyleCnt="1" custScaleX="201900" custScaleY="86165" custLinFactNeighborX="-666" custLinFactNeighborY="49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71357-B579-431F-A636-AEC1B002A5FB}" type="pres">
      <dgm:prSet presAssocID="{2B3DEA6D-F015-4987-9091-31CC235CC9E2}" presName="connector1" presStyleLbl="sibTrans2D1" presStyleIdx="0" presStyleCnt="1"/>
      <dgm:spPr/>
      <dgm:t>
        <a:bodyPr/>
        <a:lstStyle/>
        <a:p>
          <a:endParaRPr lang="ru-RU"/>
        </a:p>
      </dgm:t>
    </dgm:pt>
  </dgm:ptLst>
  <dgm:cxnLst>
    <dgm:cxn modelId="{9C2939C9-9D41-466C-B5C9-F02299535F21}" type="presOf" srcId="{E8E65AFB-A693-4CE4-A323-C6E884FB8E86}" destId="{E5294593-D7AE-4FB9-B1CA-02F09D097071}" srcOrd="0" destOrd="1" presId="urn:microsoft.com/office/officeart/2005/8/layout/gear1"/>
    <dgm:cxn modelId="{7DC9593C-59CB-4400-A7EF-41FDC21D5E19}" type="presOf" srcId="{CC65988E-C6E4-4BD1-A448-2BEEE6044855}" destId="{0DED8780-F417-4C8B-A256-901514F1E721}" srcOrd="1" destOrd="0" presId="urn:microsoft.com/office/officeart/2005/8/layout/gear1"/>
    <dgm:cxn modelId="{083068D5-3E50-4157-88A1-B9F48E2E70E1}" srcId="{3B781B9D-2D1B-432A-A399-3B57C5EBD0E8}" destId="{CC65988E-C6E4-4BD1-A448-2BEEE6044855}" srcOrd="0" destOrd="0" parTransId="{2418B75C-A075-414D-AD87-0DAB051EF38E}" sibTransId="{2B3DEA6D-F015-4987-9091-31CC235CC9E2}"/>
    <dgm:cxn modelId="{4089A2AF-62DC-4143-A9A0-BFE83BDB3DC9}" srcId="{CC65988E-C6E4-4BD1-A448-2BEEE6044855}" destId="{E8E65AFB-A693-4CE4-A323-C6E884FB8E86}" srcOrd="1" destOrd="0" parTransId="{981054D7-F301-471A-A44A-0223FD18A118}" sibTransId="{48C0133D-684D-403E-A79B-05C07A753520}"/>
    <dgm:cxn modelId="{502FFCB4-2C30-434C-BB8D-C71F15D37CF0}" type="presOf" srcId="{CC65988E-C6E4-4BD1-A448-2BEEE6044855}" destId="{DB29ECF6-52CF-440F-8FBF-965011DC01E2}" srcOrd="2" destOrd="0" presId="urn:microsoft.com/office/officeart/2005/8/layout/gear1"/>
    <dgm:cxn modelId="{FCE9D3D2-F80A-4D8E-9C88-AF6F0967FE3D}" srcId="{CC65988E-C6E4-4BD1-A448-2BEEE6044855}" destId="{A902A733-F061-42E0-962E-3A6B6A79EB9B}" srcOrd="0" destOrd="0" parTransId="{8702F59E-A1A5-4E12-AB9C-79E68A37C684}" sibTransId="{4E746E51-FCE3-4004-AC0E-525A4F38DC08}"/>
    <dgm:cxn modelId="{7ED2C428-71BB-46FD-B026-925472D5EDC5}" type="presOf" srcId="{CC65988E-C6E4-4BD1-A448-2BEEE6044855}" destId="{95D8EAB5-BB58-42F9-8B5A-D7CF58B90C3F}" srcOrd="0" destOrd="0" presId="urn:microsoft.com/office/officeart/2005/8/layout/gear1"/>
    <dgm:cxn modelId="{F5945CE4-42E9-4C38-818E-3B306452B317}" type="presOf" srcId="{E51546C7-458A-4787-ABEB-91ED6BC8CDA4}" destId="{E5294593-D7AE-4FB9-B1CA-02F09D097071}" srcOrd="0" destOrd="2" presId="urn:microsoft.com/office/officeart/2005/8/layout/gear1"/>
    <dgm:cxn modelId="{D9652B26-874D-42A1-BCF3-9D207FB2EED5}" type="presOf" srcId="{A902A733-F061-42E0-962E-3A6B6A79EB9B}" destId="{E5294593-D7AE-4FB9-B1CA-02F09D097071}" srcOrd="0" destOrd="0" presId="urn:microsoft.com/office/officeart/2005/8/layout/gear1"/>
    <dgm:cxn modelId="{556A6F39-7F46-421F-BE3F-8F695617F1E2}" type="presOf" srcId="{3B781B9D-2D1B-432A-A399-3B57C5EBD0E8}" destId="{85D9C82A-E00C-4C4F-A844-96810CA00303}" srcOrd="0" destOrd="0" presId="urn:microsoft.com/office/officeart/2005/8/layout/gear1"/>
    <dgm:cxn modelId="{B1C9E79D-F753-49E2-A815-F90D4CE66739}" srcId="{CC65988E-C6E4-4BD1-A448-2BEEE6044855}" destId="{E51546C7-458A-4787-ABEB-91ED6BC8CDA4}" srcOrd="2" destOrd="0" parTransId="{1951D8EB-C9A8-4E1C-AF8B-B48A77B94CB6}" sibTransId="{179B602F-50BE-49D1-B8F4-545C15BC78FB}"/>
    <dgm:cxn modelId="{6D90F7D2-D3E3-48B8-836D-31E9D0F2A38A}" type="presOf" srcId="{2B3DEA6D-F015-4987-9091-31CC235CC9E2}" destId="{2D271357-B579-431F-A636-AEC1B002A5FB}" srcOrd="0" destOrd="0" presId="urn:microsoft.com/office/officeart/2005/8/layout/gear1"/>
    <dgm:cxn modelId="{CAE0ADD6-7ACD-44E9-8DC4-A81D0F6439FE}" type="presParOf" srcId="{85D9C82A-E00C-4C4F-A844-96810CA00303}" destId="{95D8EAB5-BB58-42F9-8B5A-D7CF58B90C3F}" srcOrd="0" destOrd="0" presId="urn:microsoft.com/office/officeart/2005/8/layout/gear1"/>
    <dgm:cxn modelId="{9CFB4971-6B8A-424A-933A-4F09308A4A98}" type="presParOf" srcId="{85D9C82A-E00C-4C4F-A844-96810CA00303}" destId="{0DED8780-F417-4C8B-A256-901514F1E721}" srcOrd="1" destOrd="0" presId="urn:microsoft.com/office/officeart/2005/8/layout/gear1"/>
    <dgm:cxn modelId="{13562C30-FF8A-4CF3-BCB7-EE125356D748}" type="presParOf" srcId="{85D9C82A-E00C-4C4F-A844-96810CA00303}" destId="{DB29ECF6-52CF-440F-8FBF-965011DC01E2}" srcOrd="2" destOrd="0" presId="urn:microsoft.com/office/officeart/2005/8/layout/gear1"/>
    <dgm:cxn modelId="{4497DC73-1845-4AB5-90F8-027F70007442}" type="presParOf" srcId="{85D9C82A-E00C-4C4F-A844-96810CA00303}" destId="{E5294593-D7AE-4FB9-B1CA-02F09D097071}" srcOrd="3" destOrd="0" presId="urn:microsoft.com/office/officeart/2005/8/layout/gear1"/>
    <dgm:cxn modelId="{6FCF8AD9-51BD-46E8-8E83-5DBB09014997}" type="presParOf" srcId="{85D9C82A-E00C-4C4F-A844-96810CA00303}" destId="{2D271357-B579-431F-A636-AEC1B002A5FB}" srcOrd="4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AABFC-364E-47B9-8EDB-824C768BA3D9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AE45CD9-D68D-43F3-A5D2-A3F43FDF54D0}">
      <dgm:prSet phldrT="[Текст]"/>
      <dgm:spPr/>
      <dgm:t>
        <a:bodyPr/>
        <a:lstStyle/>
        <a:p>
          <a:r>
            <a:rPr lang="en-US" dirty="0" smtClean="0"/>
            <a:t>Data-Driven Decisions</a:t>
          </a:r>
          <a:endParaRPr lang="ru-RU" dirty="0"/>
        </a:p>
      </dgm:t>
    </dgm:pt>
    <dgm:pt modelId="{5666C84B-8377-4CA9-B0FE-9DEC31A9744E}" type="parTrans" cxnId="{CFCA3419-3810-4F67-9984-55202870D561}">
      <dgm:prSet/>
      <dgm:spPr/>
      <dgm:t>
        <a:bodyPr/>
        <a:lstStyle/>
        <a:p>
          <a:endParaRPr lang="ru-RU"/>
        </a:p>
      </dgm:t>
    </dgm:pt>
    <dgm:pt modelId="{84A50DF8-A448-4E82-84C9-E13BBC87661D}" type="sibTrans" cxnId="{CFCA3419-3810-4F67-9984-55202870D561}">
      <dgm:prSet/>
      <dgm:spPr/>
      <dgm:t>
        <a:bodyPr/>
        <a:lstStyle/>
        <a:p>
          <a:endParaRPr lang="ru-RU"/>
        </a:p>
      </dgm:t>
    </dgm:pt>
    <dgm:pt modelId="{1B66575B-D2D4-444F-863A-16B688B7DBB1}">
      <dgm:prSet phldrT="[Текст]"/>
      <dgm:spPr/>
      <dgm:t>
        <a:bodyPr/>
        <a:lstStyle/>
        <a:p>
          <a:r>
            <a:rPr lang="en-US" dirty="0" smtClean="0"/>
            <a:t>Proactively Drive Business Value</a:t>
          </a:r>
          <a:endParaRPr lang="ru-RU" dirty="0"/>
        </a:p>
      </dgm:t>
    </dgm:pt>
    <dgm:pt modelId="{B7C97B1A-B8AE-413A-A4A5-CFBF5ACBC01A}" type="parTrans" cxnId="{68B8CEC2-5481-483A-94F3-A30BE77939BA}">
      <dgm:prSet/>
      <dgm:spPr/>
      <dgm:t>
        <a:bodyPr/>
        <a:lstStyle/>
        <a:p>
          <a:endParaRPr lang="ru-RU"/>
        </a:p>
      </dgm:t>
    </dgm:pt>
    <dgm:pt modelId="{45149DFA-FAAA-45B6-A132-E3F528426BFA}" type="sibTrans" cxnId="{68B8CEC2-5481-483A-94F3-A30BE77939BA}">
      <dgm:prSet/>
      <dgm:spPr/>
      <dgm:t>
        <a:bodyPr/>
        <a:lstStyle/>
        <a:p>
          <a:endParaRPr lang="ru-RU"/>
        </a:p>
      </dgm:t>
    </dgm:pt>
    <dgm:pt modelId="{6E51744D-FAAD-4C7C-AC7E-06669A484A47}">
      <dgm:prSet phldrT="[Текст]"/>
      <dgm:spPr/>
      <dgm:t>
        <a:bodyPr/>
        <a:lstStyle/>
        <a:p>
          <a:r>
            <a:rPr lang="en-US" dirty="0" smtClean="0"/>
            <a:t>Raw Data</a:t>
          </a:r>
          <a:endParaRPr lang="ru-RU" dirty="0"/>
        </a:p>
      </dgm:t>
    </dgm:pt>
    <dgm:pt modelId="{0A133041-31DD-477E-9683-F54C8CE8023B}" type="parTrans" cxnId="{854CB999-0890-4952-B0B5-249ED1898240}">
      <dgm:prSet/>
      <dgm:spPr/>
      <dgm:t>
        <a:bodyPr/>
        <a:lstStyle/>
        <a:p>
          <a:endParaRPr lang="ru-RU"/>
        </a:p>
      </dgm:t>
    </dgm:pt>
    <dgm:pt modelId="{AB7B0BD3-53CA-44E2-B517-6A9482594CA2}" type="sibTrans" cxnId="{854CB999-0890-4952-B0B5-249ED1898240}">
      <dgm:prSet/>
      <dgm:spPr/>
      <dgm:t>
        <a:bodyPr/>
        <a:lstStyle/>
        <a:p>
          <a:endParaRPr lang="ru-RU"/>
        </a:p>
      </dgm:t>
    </dgm:pt>
    <dgm:pt modelId="{2A0D9BEC-BE7C-4BC4-BFA8-03D4AC0A3278}">
      <dgm:prSet/>
      <dgm:spPr/>
      <dgm:t>
        <a:bodyPr/>
        <a:lstStyle/>
        <a:p>
          <a:r>
            <a:rPr lang="en-US" smtClean="0"/>
            <a:t>Events, Emails, Images…</a:t>
          </a:r>
          <a:endParaRPr lang="ru-RU"/>
        </a:p>
      </dgm:t>
    </dgm:pt>
    <dgm:pt modelId="{D5D54DF1-A4FA-49C2-BB2C-5C6E06952AF9}" type="parTrans" cxnId="{2212388F-72C7-481F-88E6-41D7663E9D05}">
      <dgm:prSet/>
      <dgm:spPr/>
      <dgm:t>
        <a:bodyPr/>
        <a:lstStyle/>
        <a:p>
          <a:endParaRPr lang="ru-RU"/>
        </a:p>
      </dgm:t>
    </dgm:pt>
    <dgm:pt modelId="{2701C54C-5B21-41DB-ADCB-C8D43D17C081}" type="sibTrans" cxnId="{2212388F-72C7-481F-88E6-41D7663E9D05}">
      <dgm:prSet/>
      <dgm:spPr/>
      <dgm:t>
        <a:bodyPr/>
        <a:lstStyle/>
        <a:p>
          <a:endParaRPr lang="ru-RU"/>
        </a:p>
      </dgm:t>
    </dgm:pt>
    <dgm:pt modelId="{9EF16B27-BAC2-4A6E-ACEF-7D1B373D5A5E}">
      <dgm:prSet/>
      <dgm:spPr/>
      <dgm:t>
        <a:bodyPr/>
        <a:lstStyle/>
        <a:p>
          <a:r>
            <a:rPr lang="en-US" smtClean="0"/>
            <a:t>Context</a:t>
          </a:r>
          <a:endParaRPr lang="ru-RU" dirty="0"/>
        </a:p>
      </dgm:t>
    </dgm:pt>
    <dgm:pt modelId="{D4C6CD0F-57F2-4B94-A6B1-03D50F368DC7}" type="parTrans" cxnId="{198E75ED-A474-4B8E-B051-8D0E91079E4E}">
      <dgm:prSet/>
      <dgm:spPr/>
      <dgm:t>
        <a:bodyPr/>
        <a:lstStyle/>
        <a:p>
          <a:endParaRPr lang="ru-RU"/>
        </a:p>
      </dgm:t>
    </dgm:pt>
    <dgm:pt modelId="{9E9B0628-DA95-4A80-A5D8-B7CD66B74C72}" type="sibTrans" cxnId="{198E75ED-A474-4B8E-B051-8D0E91079E4E}">
      <dgm:prSet/>
      <dgm:spPr/>
      <dgm:t>
        <a:bodyPr/>
        <a:lstStyle/>
        <a:p>
          <a:endParaRPr lang="ru-RU"/>
        </a:p>
      </dgm:t>
    </dgm:pt>
    <dgm:pt modelId="{08752872-6E9B-4488-B6D5-20DB2D5749C2}">
      <dgm:prSet/>
      <dgm:spPr/>
      <dgm:t>
        <a:bodyPr/>
        <a:lstStyle/>
        <a:p>
          <a:r>
            <a:rPr lang="en-US" smtClean="0"/>
            <a:t>User Journeys, Industry Knowledge</a:t>
          </a:r>
          <a:endParaRPr lang="ru-RU"/>
        </a:p>
      </dgm:t>
    </dgm:pt>
    <dgm:pt modelId="{4FB924C8-D83B-4DE3-8C35-7524FED1666D}" type="parTrans" cxnId="{0C8A9786-0015-4E7F-B1B5-C34E273A2309}">
      <dgm:prSet/>
      <dgm:spPr/>
      <dgm:t>
        <a:bodyPr/>
        <a:lstStyle/>
        <a:p>
          <a:endParaRPr lang="ru-RU"/>
        </a:p>
      </dgm:t>
    </dgm:pt>
    <dgm:pt modelId="{2AC18E4C-47D6-4839-A2BE-81664C144DBD}" type="sibTrans" cxnId="{0C8A9786-0015-4E7F-B1B5-C34E273A2309}">
      <dgm:prSet/>
      <dgm:spPr/>
      <dgm:t>
        <a:bodyPr/>
        <a:lstStyle/>
        <a:p>
          <a:endParaRPr lang="ru-RU"/>
        </a:p>
      </dgm:t>
    </dgm:pt>
    <dgm:pt modelId="{E4C5F615-2384-492C-B98A-A9190340DAC8}">
      <dgm:prSet/>
      <dgm:spPr/>
      <dgm:t>
        <a:bodyPr/>
        <a:lstStyle/>
        <a:p>
          <a:r>
            <a:rPr lang="en-US" smtClean="0"/>
            <a:t>Analytics</a:t>
          </a:r>
          <a:endParaRPr lang="ru-RU" dirty="0"/>
        </a:p>
      </dgm:t>
    </dgm:pt>
    <dgm:pt modelId="{9CBA0C47-C823-46DD-A636-58D8FD610F73}" type="parTrans" cxnId="{532B7B5F-BB9D-487F-BF99-876DF0C69886}">
      <dgm:prSet/>
      <dgm:spPr/>
      <dgm:t>
        <a:bodyPr/>
        <a:lstStyle/>
        <a:p>
          <a:endParaRPr lang="ru-RU"/>
        </a:p>
      </dgm:t>
    </dgm:pt>
    <dgm:pt modelId="{9647BA5A-8FD7-4EE0-8386-E3134060EB77}" type="sibTrans" cxnId="{532B7B5F-BB9D-487F-BF99-876DF0C69886}">
      <dgm:prSet/>
      <dgm:spPr/>
      <dgm:t>
        <a:bodyPr/>
        <a:lstStyle/>
        <a:p>
          <a:endParaRPr lang="ru-RU"/>
        </a:p>
      </dgm:t>
    </dgm:pt>
    <dgm:pt modelId="{64BB48F2-2541-484A-82D5-68B4DAB1D803}">
      <dgm:prSet/>
      <dgm:spPr/>
      <dgm:t>
        <a:bodyPr/>
        <a:lstStyle/>
        <a:p>
          <a:r>
            <a:rPr lang="en-US" dirty="0" smtClean="0"/>
            <a:t>Proactively Drive Business Value</a:t>
          </a:r>
          <a:endParaRPr lang="ru-RU" dirty="0"/>
        </a:p>
      </dgm:t>
    </dgm:pt>
    <dgm:pt modelId="{3A978291-2846-4FC3-A77D-C18F247FC0EB}" type="parTrans" cxnId="{80418567-F6CE-4320-8D23-9C8A44A6FAE1}">
      <dgm:prSet/>
      <dgm:spPr/>
      <dgm:t>
        <a:bodyPr/>
        <a:lstStyle/>
        <a:p>
          <a:endParaRPr lang="ru-RU"/>
        </a:p>
      </dgm:t>
    </dgm:pt>
    <dgm:pt modelId="{C62145B8-8DA4-48E6-8B9B-D736904F5193}" type="sibTrans" cxnId="{80418567-F6CE-4320-8D23-9C8A44A6FAE1}">
      <dgm:prSet/>
      <dgm:spPr/>
      <dgm:t>
        <a:bodyPr/>
        <a:lstStyle/>
        <a:p>
          <a:endParaRPr lang="ru-RU"/>
        </a:p>
      </dgm:t>
    </dgm:pt>
    <dgm:pt modelId="{377FA39C-7132-46F1-BA96-C0D04F071A8F}" type="pres">
      <dgm:prSet presAssocID="{92EAABFC-364E-47B9-8EDB-824C768BA3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5F2A2C-2DEA-43F7-9BF7-1E861C48EAEB}" type="pres">
      <dgm:prSet presAssocID="{1AE45CD9-D68D-43F3-A5D2-A3F43FDF54D0}" presName="composite" presStyleCnt="0"/>
      <dgm:spPr/>
    </dgm:pt>
    <dgm:pt modelId="{BD754061-AF85-47C1-A282-8CE23A12AAC8}" type="pres">
      <dgm:prSet presAssocID="{1AE45CD9-D68D-43F3-A5D2-A3F43FDF54D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F1B74-FF90-4165-8CD4-5A3CBE2A9D61}" type="pres">
      <dgm:prSet presAssocID="{1AE45CD9-D68D-43F3-A5D2-A3F43FDF54D0}" presName="descendantText" presStyleLbl="alignAcc1" presStyleIdx="0" presStyleCnt="4" custLinFactNeighborX="26812" custLinFactNeighborY="-1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ABB69-41DF-4CCE-9C5D-2329CFE598CB}" type="pres">
      <dgm:prSet presAssocID="{84A50DF8-A448-4E82-84C9-E13BBC87661D}" presName="sp" presStyleCnt="0"/>
      <dgm:spPr/>
    </dgm:pt>
    <dgm:pt modelId="{8E647323-B828-479F-9A52-0B195AA52672}" type="pres">
      <dgm:prSet presAssocID="{E4C5F615-2384-492C-B98A-A9190340DAC8}" presName="composite" presStyleCnt="0"/>
      <dgm:spPr/>
    </dgm:pt>
    <dgm:pt modelId="{8AA7D98F-02F9-49CA-B104-48A1E092F91A}" type="pres">
      <dgm:prSet presAssocID="{E4C5F615-2384-492C-B98A-A9190340DAC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F6A98-4128-4D7A-9AEF-3C7908F19B14}" type="pres">
      <dgm:prSet presAssocID="{E4C5F615-2384-492C-B98A-A9190340DAC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B2EB7-918F-4F7C-AAE8-2773E3216881}" type="pres">
      <dgm:prSet presAssocID="{9647BA5A-8FD7-4EE0-8386-E3134060EB77}" presName="sp" presStyleCnt="0"/>
      <dgm:spPr/>
    </dgm:pt>
    <dgm:pt modelId="{6EED485D-9FFC-41A5-8E55-EF3BCF4C068D}" type="pres">
      <dgm:prSet presAssocID="{9EF16B27-BAC2-4A6E-ACEF-7D1B373D5A5E}" presName="composite" presStyleCnt="0"/>
      <dgm:spPr/>
    </dgm:pt>
    <dgm:pt modelId="{B796BBA3-B57C-42D3-862E-F45CE2FDCBED}" type="pres">
      <dgm:prSet presAssocID="{9EF16B27-BAC2-4A6E-ACEF-7D1B373D5A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57415-8D93-4DEE-A387-02E7450BF304}" type="pres">
      <dgm:prSet presAssocID="{9EF16B27-BAC2-4A6E-ACEF-7D1B373D5A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DA605-BCC3-47EA-8254-CF505DF40F7D}" type="pres">
      <dgm:prSet presAssocID="{9E9B0628-DA95-4A80-A5D8-B7CD66B74C72}" presName="sp" presStyleCnt="0"/>
      <dgm:spPr/>
    </dgm:pt>
    <dgm:pt modelId="{5AF2ECAC-A390-4236-82AB-27CDFA90089F}" type="pres">
      <dgm:prSet presAssocID="{6E51744D-FAAD-4C7C-AC7E-06669A484A47}" presName="composite" presStyleCnt="0"/>
      <dgm:spPr/>
    </dgm:pt>
    <dgm:pt modelId="{AE782664-043E-48B1-85A3-F39D058A6734}" type="pres">
      <dgm:prSet presAssocID="{6E51744D-FAAD-4C7C-AC7E-06669A484A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84744-A8E2-4527-8E9E-4C870BD6037C}" type="pres">
      <dgm:prSet presAssocID="{6E51744D-FAAD-4C7C-AC7E-06669A484A4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2D5B8-47D0-4825-AE73-F6DCE42152E9}" type="presOf" srcId="{1AE45CD9-D68D-43F3-A5D2-A3F43FDF54D0}" destId="{BD754061-AF85-47C1-A282-8CE23A12AAC8}" srcOrd="0" destOrd="0" presId="urn:microsoft.com/office/officeart/2005/8/layout/chevron2"/>
    <dgm:cxn modelId="{532B7B5F-BB9D-487F-BF99-876DF0C69886}" srcId="{92EAABFC-364E-47B9-8EDB-824C768BA3D9}" destId="{E4C5F615-2384-492C-B98A-A9190340DAC8}" srcOrd="1" destOrd="0" parTransId="{9CBA0C47-C823-46DD-A636-58D8FD610F73}" sibTransId="{9647BA5A-8FD7-4EE0-8386-E3134060EB77}"/>
    <dgm:cxn modelId="{2212388F-72C7-481F-88E6-41D7663E9D05}" srcId="{6E51744D-FAAD-4C7C-AC7E-06669A484A47}" destId="{2A0D9BEC-BE7C-4BC4-BFA8-03D4AC0A3278}" srcOrd="0" destOrd="0" parTransId="{D5D54DF1-A4FA-49C2-BB2C-5C6E06952AF9}" sibTransId="{2701C54C-5B21-41DB-ADCB-C8D43D17C081}"/>
    <dgm:cxn modelId="{C76CEDB2-DADD-41DE-BC46-5161E4FFBE65}" type="presOf" srcId="{1B66575B-D2D4-444F-863A-16B688B7DBB1}" destId="{1D9F1B74-FF90-4165-8CD4-5A3CBE2A9D61}" srcOrd="0" destOrd="0" presId="urn:microsoft.com/office/officeart/2005/8/layout/chevron2"/>
    <dgm:cxn modelId="{A4B0E123-3DFF-440A-B840-E1A5363C4623}" type="presOf" srcId="{2A0D9BEC-BE7C-4BC4-BFA8-03D4AC0A3278}" destId="{D4B84744-A8E2-4527-8E9E-4C870BD6037C}" srcOrd="0" destOrd="0" presId="urn:microsoft.com/office/officeart/2005/8/layout/chevron2"/>
    <dgm:cxn modelId="{C6750718-B790-4AF6-8A0F-9B75BF74F864}" type="presOf" srcId="{64BB48F2-2541-484A-82D5-68B4DAB1D803}" destId="{A00F6A98-4128-4D7A-9AEF-3C7908F19B14}" srcOrd="0" destOrd="0" presId="urn:microsoft.com/office/officeart/2005/8/layout/chevron2"/>
    <dgm:cxn modelId="{854CB999-0890-4952-B0B5-249ED1898240}" srcId="{92EAABFC-364E-47B9-8EDB-824C768BA3D9}" destId="{6E51744D-FAAD-4C7C-AC7E-06669A484A47}" srcOrd="3" destOrd="0" parTransId="{0A133041-31DD-477E-9683-F54C8CE8023B}" sibTransId="{AB7B0BD3-53CA-44E2-B517-6A9482594CA2}"/>
    <dgm:cxn modelId="{8AB9A263-5B11-4B1C-B406-99E80F465EB3}" type="presOf" srcId="{E4C5F615-2384-492C-B98A-A9190340DAC8}" destId="{8AA7D98F-02F9-49CA-B104-48A1E092F91A}" srcOrd="0" destOrd="0" presId="urn:microsoft.com/office/officeart/2005/8/layout/chevron2"/>
    <dgm:cxn modelId="{CFCA3419-3810-4F67-9984-55202870D561}" srcId="{92EAABFC-364E-47B9-8EDB-824C768BA3D9}" destId="{1AE45CD9-D68D-43F3-A5D2-A3F43FDF54D0}" srcOrd="0" destOrd="0" parTransId="{5666C84B-8377-4CA9-B0FE-9DEC31A9744E}" sibTransId="{84A50DF8-A448-4E82-84C9-E13BBC87661D}"/>
    <dgm:cxn modelId="{80418567-F6CE-4320-8D23-9C8A44A6FAE1}" srcId="{E4C5F615-2384-492C-B98A-A9190340DAC8}" destId="{64BB48F2-2541-484A-82D5-68B4DAB1D803}" srcOrd="0" destOrd="0" parTransId="{3A978291-2846-4FC3-A77D-C18F247FC0EB}" sibTransId="{C62145B8-8DA4-48E6-8B9B-D736904F5193}"/>
    <dgm:cxn modelId="{983CCE4F-5DE2-4AF3-B32E-509B6B8A878B}" type="presOf" srcId="{92EAABFC-364E-47B9-8EDB-824C768BA3D9}" destId="{377FA39C-7132-46F1-BA96-C0D04F071A8F}" srcOrd="0" destOrd="0" presId="urn:microsoft.com/office/officeart/2005/8/layout/chevron2"/>
    <dgm:cxn modelId="{43F9E0E6-3092-4F0D-A52D-B276806CD6ED}" type="presOf" srcId="{08752872-6E9B-4488-B6D5-20DB2D5749C2}" destId="{C1757415-8D93-4DEE-A387-02E7450BF304}" srcOrd="0" destOrd="0" presId="urn:microsoft.com/office/officeart/2005/8/layout/chevron2"/>
    <dgm:cxn modelId="{198E75ED-A474-4B8E-B051-8D0E91079E4E}" srcId="{92EAABFC-364E-47B9-8EDB-824C768BA3D9}" destId="{9EF16B27-BAC2-4A6E-ACEF-7D1B373D5A5E}" srcOrd="2" destOrd="0" parTransId="{D4C6CD0F-57F2-4B94-A6B1-03D50F368DC7}" sibTransId="{9E9B0628-DA95-4A80-A5D8-B7CD66B74C72}"/>
    <dgm:cxn modelId="{68B8CEC2-5481-483A-94F3-A30BE77939BA}" srcId="{1AE45CD9-D68D-43F3-A5D2-A3F43FDF54D0}" destId="{1B66575B-D2D4-444F-863A-16B688B7DBB1}" srcOrd="0" destOrd="0" parTransId="{B7C97B1A-B8AE-413A-A4A5-CFBF5ACBC01A}" sibTransId="{45149DFA-FAAA-45B6-A132-E3F528426BFA}"/>
    <dgm:cxn modelId="{0C8A9786-0015-4E7F-B1B5-C34E273A2309}" srcId="{9EF16B27-BAC2-4A6E-ACEF-7D1B373D5A5E}" destId="{08752872-6E9B-4488-B6D5-20DB2D5749C2}" srcOrd="0" destOrd="0" parTransId="{4FB924C8-D83B-4DE3-8C35-7524FED1666D}" sibTransId="{2AC18E4C-47D6-4839-A2BE-81664C144DBD}"/>
    <dgm:cxn modelId="{21C6FBB2-F088-4ADD-A89B-46C1076DB21F}" type="presOf" srcId="{6E51744D-FAAD-4C7C-AC7E-06669A484A47}" destId="{AE782664-043E-48B1-85A3-F39D058A6734}" srcOrd="0" destOrd="0" presId="urn:microsoft.com/office/officeart/2005/8/layout/chevron2"/>
    <dgm:cxn modelId="{B732A550-3B0E-4B36-9D02-880310F60413}" type="presOf" srcId="{9EF16B27-BAC2-4A6E-ACEF-7D1B373D5A5E}" destId="{B796BBA3-B57C-42D3-862E-F45CE2FDCBED}" srcOrd="0" destOrd="0" presId="urn:microsoft.com/office/officeart/2005/8/layout/chevron2"/>
    <dgm:cxn modelId="{DE3F1AB4-9EF8-4F67-B07A-9B6F54B7D84F}" type="presParOf" srcId="{377FA39C-7132-46F1-BA96-C0D04F071A8F}" destId="{F15F2A2C-2DEA-43F7-9BF7-1E861C48EAEB}" srcOrd="0" destOrd="0" presId="urn:microsoft.com/office/officeart/2005/8/layout/chevron2"/>
    <dgm:cxn modelId="{BC9241B2-4F52-4BC0-B7A5-1605F5833F03}" type="presParOf" srcId="{F15F2A2C-2DEA-43F7-9BF7-1E861C48EAEB}" destId="{BD754061-AF85-47C1-A282-8CE23A12AAC8}" srcOrd="0" destOrd="0" presId="urn:microsoft.com/office/officeart/2005/8/layout/chevron2"/>
    <dgm:cxn modelId="{A19B8E8B-1520-4FB8-8E78-EAC8623A2F12}" type="presParOf" srcId="{F15F2A2C-2DEA-43F7-9BF7-1E861C48EAEB}" destId="{1D9F1B74-FF90-4165-8CD4-5A3CBE2A9D61}" srcOrd="1" destOrd="0" presId="urn:microsoft.com/office/officeart/2005/8/layout/chevron2"/>
    <dgm:cxn modelId="{CFEDCAB4-DA46-47AF-AA3D-876EEBE7C1CB}" type="presParOf" srcId="{377FA39C-7132-46F1-BA96-C0D04F071A8F}" destId="{E1CABB69-41DF-4CCE-9C5D-2329CFE598CB}" srcOrd="1" destOrd="0" presId="urn:microsoft.com/office/officeart/2005/8/layout/chevron2"/>
    <dgm:cxn modelId="{2D7394F9-4AC4-491A-8774-C803E19AFBC2}" type="presParOf" srcId="{377FA39C-7132-46F1-BA96-C0D04F071A8F}" destId="{8E647323-B828-479F-9A52-0B195AA52672}" srcOrd="2" destOrd="0" presId="urn:microsoft.com/office/officeart/2005/8/layout/chevron2"/>
    <dgm:cxn modelId="{0D0BA0CC-A988-4921-B39F-E18161A3BEBF}" type="presParOf" srcId="{8E647323-B828-479F-9A52-0B195AA52672}" destId="{8AA7D98F-02F9-49CA-B104-48A1E092F91A}" srcOrd="0" destOrd="0" presId="urn:microsoft.com/office/officeart/2005/8/layout/chevron2"/>
    <dgm:cxn modelId="{04DA0E8A-2DD6-48D8-9DD0-44730B967032}" type="presParOf" srcId="{8E647323-B828-479F-9A52-0B195AA52672}" destId="{A00F6A98-4128-4D7A-9AEF-3C7908F19B14}" srcOrd="1" destOrd="0" presId="urn:microsoft.com/office/officeart/2005/8/layout/chevron2"/>
    <dgm:cxn modelId="{0E52A63E-CC56-458A-92EA-D26F4C3F39DC}" type="presParOf" srcId="{377FA39C-7132-46F1-BA96-C0D04F071A8F}" destId="{01CB2EB7-918F-4F7C-AAE8-2773E3216881}" srcOrd="3" destOrd="0" presId="urn:microsoft.com/office/officeart/2005/8/layout/chevron2"/>
    <dgm:cxn modelId="{885ED2BF-FD50-43A0-92A0-65D02AA19036}" type="presParOf" srcId="{377FA39C-7132-46F1-BA96-C0D04F071A8F}" destId="{6EED485D-9FFC-41A5-8E55-EF3BCF4C068D}" srcOrd="4" destOrd="0" presId="urn:microsoft.com/office/officeart/2005/8/layout/chevron2"/>
    <dgm:cxn modelId="{698680AF-2E42-4A89-9934-63F109F68BF8}" type="presParOf" srcId="{6EED485D-9FFC-41A5-8E55-EF3BCF4C068D}" destId="{B796BBA3-B57C-42D3-862E-F45CE2FDCBED}" srcOrd="0" destOrd="0" presId="urn:microsoft.com/office/officeart/2005/8/layout/chevron2"/>
    <dgm:cxn modelId="{DCCD306D-A8B2-4AEB-ABD9-AC4F1A01C497}" type="presParOf" srcId="{6EED485D-9FFC-41A5-8E55-EF3BCF4C068D}" destId="{C1757415-8D93-4DEE-A387-02E7450BF304}" srcOrd="1" destOrd="0" presId="urn:microsoft.com/office/officeart/2005/8/layout/chevron2"/>
    <dgm:cxn modelId="{8DCB54B0-C935-4DF2-A6AF-8D46338D5BD3}" type="presParOf" srcId="{377FA39C-7132-46F1-BA96-C0D04F071A8F}" destId="{B63DA605-BCC3-47EA-8254-CF505DF40F7D}" srcOrd="5" destOrd="0" presId="urn:microsoft.com/office/officeart/2005/8/layout/chevron2"/>
    <dgm:cxn modelId="{DBC17162-3C1D-4E5A-A69A-0E310337EBD1}" type="presParOf" srcId="{377FA39C-7132-46F1-BA96-C0D04F071A8F}" destId="{5AF2ECAC-A390-4236-82AB-27CDFA90089F}" srcOrd="6" destOrd="0" presId="urn:microsoft.com/office/officeart/2005/8/layout/chevron2"/>
    <dgm:cxn modelId="{46641B33-B19A-4DA2-B61D-48099838BD1C}" type="presParOf" srcId="{5AF2ECAC-A390-4236-82AB-27CDFA90089F}" destId="{AE782664-043E-48B1-85A3-F39D058A6734}" srcOrd="0" destOrd="0" presId="urn:microsoft.com/office/officeart/2005/8/layout/chevron2"/>
    <dgm:cxn modelId="{3E65F2DD-62B5-44EE-A03D-3191E8D63EF1}" type="presParOf" srcId="{5AF2ECAC-A390-4236-82AB-27CDFA90089F}" destId="{D4B84744-A8E2-4527-8E9E-4C870BD603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97610B-1ECA-4AEE-9CAF-3A73BE86AD45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FC0AED24-DD9B-47D2-B3E0-34C4B0EF2F40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моделювання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квантових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об’єктів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симуляція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фізика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твердого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тіла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хімія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розробка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нових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ліків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 -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значна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економія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енергоресурсів</a:t>
          </a:r>
          <a:endParaRPr lang="ru-RU" dirty="0"/>
        </a:p>
      </dgm:t>
    </dgm:pt>
    <dgm:pt modelId="{BBF506DB-24BC-4E44-A51C-82F96F546771}" type="parTrans" cxnId="{E1436193-69E0-4EC2-8D2C-F2A435ADFCEA}">
      <dgm:prSet/>
      <dgm:spPr/>
      <dgm:t>
        <a:bodyPr/>
        <a:lstStyle/>
        <a:p>
          <a:endParaRPr lang="ru-RU"/>
        </a:p>
      </dgm:t>
    </dgm:pt>
    <dgm:pt modelId="{B9B2A024-5DF9-4519-8596-0D053A86890C}" type="sibTrans" cxnId="{E1436193-69E0-4EC2-8D2C-F2A435ADFCEA}">
      <dgm:prSet/>
      <dgm:spPr/>
      <dgm:t>
        <a:bodyPr/>
        <a:lstStyle/>
        <a:p>
          <a:endParaRPr lang="ru-RU"/>
        </a:p>
      </dgm:t>
    </dgm:pt>
    <dgm:pt modelId="{195C0858-0B60-46FA-B8A3-C0138961040E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задачі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оптимізації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пов’язані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з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обробкою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великих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масивів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даних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(Big data)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і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важливі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для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забезпечення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комп’ютерного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пошуку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застосувань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галузі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логістики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транспорту</a:t>
          </a:r>
          <a:endParaRPr lang="ru-RU" dirty="0"/>
        </a:p>
      </dgm:t>
    </dgm:pt>
    <dgm:pt modelId="{FA123BF9-C7EE-4733-9397-72D02E010C32}" type="parTrans" cxnId="{B3462E4E-F944-485F-BE1D-0B3474E4C476}">
      <dgm:prSet/>
      <dgm:spPr/>
      <dgm:t>
        <a:bodyPr/>
        <a:lstStyle/>
        <a:p>
          <a:endParaRPr lang="ru-RU"/>
        </a:p>
      </dgm:t>
    </dgm:pt>
    <dgm:pt modelId="{BB94F956-8869-4FD4-A4C7-A56A34CC13C6}" type="sibTrans" cxnId="{B3462E4E-F944-485F-BE1D-0B3474E4C476}">
      <dgm:prSet/>
      <dgm:spPr/>
      <dgm:t>
        <a:bodyPr/>
        <a:lstStyle/>
        <a:p>
          <a:endParaRPr lang="ru-RU"/>
        </a:p>
      </dgm:t>
    </dgm:pt>
    <dgm:pt modelId="{F6CA9F08-176B-487D-BCED-5CC9C75AA961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задачі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шифрування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дешифрування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інформації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пов’язані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з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розкладанням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великих чисел на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прості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множники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безпек</a:t>
          </a: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передачі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інформації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dirty="0"/>
        </a:p>
      </dgm:t>
    </dgm:pt>
    <dgm:pt modelId="{D88DC0C7-7785-49AA-BAA4-1195414B0F8B}" type="parTrans" cxnId="{F01FE2A4-5B0E-4C43-B82E-D2DA7AE0C17E}">
      <dgm:prSet/>
      <dgm:spPr/>
      <dgm:t>
        <a:bodyPr/>
        <a:lstStyle/>
        <a:p>
          <a:endParaRPr lang="ru-RU"/>
        </a:p>
      </dgm:t>
    </dgm:pt>
    <dgm:pt modelId="{A6B85D77-EDEE-4D5C-BBF6-BCE05399AE95}" type="sibTrans" cxnId="{F01FE2A4-5B0E-4C43-B82E-D2DA7AE0C17E}">
      <dgm:prSet/>
      <dgm:spPr/>
      <dgm:t>
        <a:bodyPr/>
        <a:lstStyle/>
        <a:p>
          <a:endParaRPr lang="ru-RU"/>
        </a:p>
      </dgm:t>
    </dgm:pt>
    <dgm:pt modelId="{885B6BA8-C843-4CB7-816C-FD4B8D96BCF4}" type="pres">
      <dgm:prSet presAssocID="{9397610B-1ECA-4AEE-9CAF-3A73BE86AD45}" presName="linearFlow" presStyleCnt="0">
        <dgm:presLayoutVars>
          <dgm:resizeHandles val="exact"/>
        </dgm:presLayoutVars>
      </dgm:prSet>
      <dgm:spPr/>
    </dgm:pt>
    <dgm:pt modelId="{04F627C8-1731-4EB1-9274-A545A8F473DF}" type="pres">
      <dgm:prSet presAssocID="{FC0AED24-DD9B-47D2-B3E0-34C4B0EF2F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948C0-758E-40A1-98FE-E28A07BE7130}" type="pres">
      <dgm:prSet presAssocID="{B9B2A024-5DF9-4519-8596-0D053A86890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9F045D2-5363-4712-A3CA-78ED1829F928}" type="pres">
      <dgm:prSet presAssocID="{B9B2A024-5DF9-4519-8596-0D053A86890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08D725A-8A7F-4519-9829-1D6F1FA10C02}" type="pres">
      <dgm:prSet presAssocID="{195C0858-0B60-46FA-B8A3-C013896104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B1A55-D35E-474B-8330-CC2DAFED986D}" type="pres">
      <dgm:prSet presAssocID="{BB94F956-8869-4FD4-A4C7-A56A34CC13C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D5283EE-846F-40B7-BDEC-C0CD09BAACA7}" type="pres">
      <dgm:prSet presAssocID="{BB94F956-8869-4FD4-A4C7-A56A34CC13C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10A8C8E-B503-4DED-93D6-5BAEAEF7DB4D}" type="pres">
      <dgm:prSet presAssocID="{F6CA9F08-176B-487D-BCED-5CC9C75AA9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1F3C7-C681-4381-8E38-D5281531B96F}" type="presOf" srcId="{BB94F956-8869-4FD4-A4C7-A56A34CC13C6}" destId="{12FB1A55-D35E-474B-8330-CC2DAFED986D}" srcOrd="0" destOrd="0" presId="urn:microsoft.com/office/officeart/2005/8/layout/process2"/>
    <dgm:cxn modelId="{4EBD8665-360B-4B50-85B2-58F1E04851EB}" type="presOf" srcId="{FC0AED24-DD9B-47D2-B3E0-34C4B0EF2F40}" destId="{04F627C8-1731-4EB1-9274-A545A8F473DF}" srcOrd="0" destOrd="0" presId="urn:microsoft.com/office/officeart/2005/8/layout/process2"/>
    <dgm:cxn modelId="{E1436193-69E0-4EC2-8D2C-F2A435ADFCEA}" srcId="{9397610B-1ECA-4AEE-9CAF-3A73BE86AD45}" destId="{FC0AED24-DD9B-47D2-B3E0-34C4B0EF2F40}" srcOrd="0" destOrd="0" parTransId="{BBF506DB-24BC-4E44-A51C-82F96F546771}" sibTransId="{B9B2A024-5DF9-4519-8596-0D053A86890C}"/>
    <dgm:cxn modelId="{7CC660C0-C6D1-46E0-82A5-7E94AA2FB865}" type="presOf" srcId="{F6CA9F08-176B-487D-BCED-5CC9C75AA961}" destId="{C10A8C8E-B503-4DED-93D6-5BAEAEF7DB4D}" srcOrd="0" destOrd="0" presId="urn:microsoft.com/office/officeart/2005/8/layout/process2"/>
    <dgm:cxn modelId="{F01FE2A4-5B0E-4C43-B82E-D2DA7AE0C17E}" srcId="{9397610B-1ECA-4AEE-9CAF-3A73BE86AD45}" destId="{F6CA9F08-176B-487D-BCED-5CC9C75AA961}" srcOrd="2" destOrd="0" parTransId="{D88DC0C7-7785-49AA-BAA4-1195414B0F8B}" sibTransId="{A6B85D77-EDEE-4D5C-BBF6-BCE05399AE95}"/>
    <dgm:cxn modelId="{B38E4802-3B98-4A9F-A894-E60CBC99EAE6}" type="presOf" srcId="{9397610B-1ECA-4AEE-9CAF-3A73BE86AD45}" destId="{885B6BA8-C843-4CB7-816C-FD4B8D96BCF4}" srcOrd="0" destOrd="0" presId="urn:microsoft.com/office/officeart/2005/8/layout/process2"/>
    <dgm:cxn modelId="{7FF6DD76-F836-431C-B54A-FD6D1A084993}" type="presOf" srcId="{195C0858-0B60-46FA-B8A3-C0138961040E}" destId="{908D725A-8A7F-4519-9829-1D6F1FA10C02}" srcOrd="0" destOrd="0" presId="urn:microsoft.com/office/officeart/2005/8/layout/process2"/>
    <dgm:cxn modelId="{37C52160-4B02-46A1-984A-ABBCF75E282D}" type="presOf" srcId="{BB94F956-8869-4FD4-A4C7-A56A34CC13C6}" destId="{4D5283EE-846F-40B7-BDEC-C0CD09BAACA7}" srcOrd="1" destOrd="0" presId="urn:microsoft.com/office/officeart/2005/8/layout/process2"/>
    <dgm:cxn modelId="{274A50FD-65D9-4C81-A4C6-42A54A0BD3D0}" type="presOf" srcId="{B9B2A024-5DF9-4519-8596-0D053A86890C}" destId="{59F045D2-5363-4712-A3CA-78ED1829F928}" srcOrd="1" destOrd="0" presId="urn:microsoft.com/office/officeart/2005/8/layout/process2"/>
    <dgm:cxn modelId="{B629FD1D-B207-4821-973D-673C877174FB}" type="presOf" srcId="{B9B2A024-5DF9-4519-8596-0D053A86890C}" destId="{CF3948C0-758E-40A1-98FE-E28A07BE7130}" srcOrd="0" destOrd="0" presId="urn:microsoft.com/office/officeart/2005/8/layout/process2"/>
    <dgm:cxn modelId="{B3462E4E-F944-485F-BE1D-0B3474E4C476}" srcId="{9397610B-1ECA-4AEE-9CAF-3A73BE86AD45}" destId="{195C0858-0B60-46FA-B8A3-C0138961040E}" srcOrd="1" destOrd="0" parTransId="{FA123BF9-C7EE-4733-9397-72D02E010C32}" sibTransId="{BB94F956-8869-4FD4-A4C7-A56A34CC13C6}"/>
    <dgm:cxn modelId="{5CE6C0B6-A015-4C6E-AC39-438779F3C677}" type="presParOf" srcId="{885B6BA8-C843-4CB7-816C-FD4B8D96BCF4}" destId="{04F627C8-1731-4EB1-9274-A545A8F473DF}" srcOrd="0" destOrd="0" presId="urn:microsoft.com/office/officeart/2005/8/layout/process2"/>
    <dgm:cxn modelId="{E96ED7D0-0402-4C0B-B139-806D790148C8}" type="presParOf" srcId="{885B6BA8-C843-4CB7-816C-FD4B8D96BCF4}" destId="{CF3948C0-758E-40A1-98FE-E28A07BE7130}" srcOrd="1" destOrd="0" presId="urn:microsoft.com/office/officeart/2005/8/layout/process2"/>
    <dgm:cxn modelId="{1B869C00-9FC5-43FC-A301-D219F2A6016D}" type="presParOf" srcId="{CF3948C0-758E-40A1-98FE-E28A07BE7130}" destId="{59F045D2-5363-4712-A3CA-78ED1829F928}" srcOrd="0" destOrd="0" presId="urn:microsoft.com/office/officeart/2005/8/layout/process2"/>
    <dgm:cxn modelId="{B515B624-D7E1-422B-ABA1-10290A657879}" type="presParOf" srcId="{885B6BA8-C843-4CB7-816C-FD4B8D96BCF4}" destId="{908D725A-8A7F-4519-9829-1D6F1FA10C02}" srcOrd="2" destOrd="0" presId="urn:microsoft.com/office/officeart/2005/8/layout/process2"/>
    <dgm:cxn modelId="{24654BA6-6BA2-4E19-9295-D0C63CD3E9AF}" type="presParOf" srcId="{885B6BA8-C843-4CB7-816C-FD4B8D96BCF4}" destId="{12FB1A55-D35E-474B-8330-CC2DAFED986D}" srcOrd="3" destOrd="0" presId="urn:microsoft.com/office/officeart/2005/8/layout/process2"/>
    <dgm:cxn modelId="{7980FA1B-A40D-4A04-86F4-7DFAC590B2B6}" type="presParOf" srcId="{12FB1A55-D35E-474B-8330-CC2DAFED986D}" destId="{4D5283EE-846F-40B7-BDEC-C0CD09BAACA7}" srcOrd="0" destOrd="0" presId="urn:microsoft.com/office/officeart/2005/8/layout/process2"/>
    <dgm:cxn modelId="{D7E024D4-2919-4676-914B-1EF34A9C0D3F}" type="presParOf" srcId="{885B6BA8-C843-4CB7-816C-FD4B8D96BCF4}" destId="{C10A8C8E-B503-4DED-93D6-5BAEAEF7DB4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3559C6-07D0-4985-80B5-6F65B0E3403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408E4-86C9-4440-82E0-047897D914FB}">
      <dgm:prSet phldrT="[Текст]"/>
      <dgm:spPr/>
      <dgm:t>
        <a:bodyPr/>
        <a:lstStyle/>
        <a:p>
          <a:r>
            <a:rPr lang="ru-RU" dirty="0" err="1" smtClean="0"/>
            <a:t>Наукові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проводять</a:t>
          </a:r>
          <a:r>
            <a:rPr lang="ru-RU" dirty="0" smtClean="0"/>
            <a:t> </a:t>
          </a:r>
          <a:r>
            <a:rPr lang="ru-RU" dirty="0" err="1" smtClean="0"/>
            <a:t>дослідження</a:t>
          </a:r>
          <a:r>
            <a:rPr lang="ru-RU" dirty="0" smtClean="0"/>
            <a:t> в </a:t>
          </a:r>
          <a:r>
            <a:rPr lang="ru-RU" dirty="0" err="1" smtClean="0"/>
            <a:t>галузі</a:t>
          </a:r>
          <a:r>
            <a:rPr lang="ru-RU" dirty="0" smtClean="0"/>
            <a:t> </a:t>
          </a:r>
          <a:r>
            <a:rPr lang="ru-RU" dirty="0" err="1" smtClean="0"/>
            <a:t>квантових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r>
            <a:rPr lang="ru-RU" dirty="0" smtClean="0"/>
            <a:t> в </a:t>
          </a:r>
          <a:r>
            <a:rPr lang="ru-RU" dirty="0" err="1" smtClean="0"/>
            <a:t>Україні</a:t>
          </a:r>
          <a:endParaRPr lang="ru-RU" dirty="0"/>
        </a:p>
      </dgm:t>
    </dgm:pt>
    <dgm:pt modelId="{F8F13AD4-D8C4-4BD6-B8FB-7C05F48459D0}" type="parTrans" cxnId="{D7D11F92-9434-4E69-B7D8-898BBADED69E}">
      <dgm:prSet/>
      <dgm:spPr/>
      <dgm:t>
        <a:bodyPr/>
        <a:lstStyle/>
        <a:p>
          <a:endParaRPr lang="ru-RU"/>
        </a:p>
      </dgm:t>
    </dgm:pt>
    <dgm:pt modelId="{ADF948DB-8FC6-4038-A52A-A58B673AA782}" type="sibTrans" cxnId="{D7D11F92-9434-4E69-B7D8-898BBADED69E}">
      <dgm:prSet/>
      <dgm:spPr/>
      <dgm:t>
        <a:bodyPr/>
        <a:lstStyle/>
        <a:p>
          <a:endParaRPr lang="ru-RU"/>
        </a:p>
      </dgm:t>
    </dgm:pt>
    <dgm:pt modelId="{D7933EED-EFAD-4936-8186-44F0F964F48E}">
      <dgm:prSet phldrT="[Текст]"/>
      <dgm:spPr/>
      <dgm:t>
        <a:bodyPr/>
        <a:lstStyle/>
        <a:p>
          <a:r>
            <a:rPr lang="ru-RU" dirty="0" smtClean="0"/>
            <a:t>•</a:t>
          </a:r>
          <a:r>
            <a:rPr lang="ru-RU" dirty="0" err="1" smtClean="0"/>
            <a:t>Фізико-технічний</a:t>
          </a:r>
          <a:r>
            <a:rPr lang="ru-RU" dirty="0" smtClean="0"/>
            <a:t> </a:t>
          </a:r>
          <a:r>
            <a:rPr lang="ru-RU" dirty="0" err="1" smtClean="0"/>
            <a:t>інститут</a:t>
          </a:r>
          <a:r>
            <a:rPr lang="ru-RU" dirty="0" smtClean="0"/>
            <a:t> </a:t>
          </a:r>
          <a:r>
            <a:rPr lang="ru-RU" dirty="0" err="1" smtClean="0"/>
            <a:t>низьких</a:t>
          </a:r>
          <a:r>
            <a:rPr lang="ru-RU" dirty="0" smtClean="0"/>
            <a:t> температур </a:t>
          </a:r>
          <a:r>
            <a:rPr lang="ru-RU" dirty="0" err="1" smtClean="0"/>
            <a:t>ім</a:t>
          </a:r>
          <a:r>
            <a:rPr lang="ru-RU" dirty="0" smtClean="0"/>
            <a:t>. Б.І. </a:t>
          </a:r>
          <a:r>
            <a:rPr lang="ru-RU" dirty="0" err="1" smtClean="0"/>
            <a:t>Вєркіна</a:t>
          </a:r>
          <a:r>
            <a:rPr lang="ru-RU" dirty="0" smtClean="0"/>
            <a:t> НАН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</a:p>
        <a:p>
          <a:r>
            <a:rPr lang="ru-RU" dirty="0" smtClean="0"/>
            <a:t>• </a:t>
          </a:r>
          <a:r>
            <a:rPr lang="ru-RU" dirty="0" err="1" smtClean="0"/>
            <a:t>Інститут</a:t>
          </a:r>
          <a:r>
            <a:rPr lang="ru-RU" dirty="0" smtClean="0"/>
            <a:t> </a:t>
          </a:r>
          <a:r>
            <a:rPr lang="ru-RU" dirty="0" err="1" smtClean="0"/>
            <a:t>фізики</a:t>
          </a:r>
          <a:r>
            <a:rPr lang="ru-RU" dirty="0" smtClean="0"/>
            <a:t> НАН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endParaRPr lang="ru-RU" dirty="0"/>
        </a:p>
      </dgm:t>
    </dgm:pt>
    <dgm:pt modelId="{3E1D95B4-B2B3-48F5-9A9A-6B6DE5DDB65E}" type="parTrans" cxnId="{5BE8987B-87B4-4E18-A8F1-F7E5D61491CF}">
      <dgm:prSet/>
      <dgm:spPr/>
      <dgm:t>
        <a:bodyPr/>
        <a:lstStyle/>
        <a:p>
          <a:endParaRPr lang="ru-RU"/>
        </a:p>
      </dgm:t>
    </dgm:pt>
    <dgm:pt modelId="{83716F43-E3A0-40C0-9494-A0AC49062AB2}" type="sibTrans" cxnId="{5BE8987B-87B4-4E18-A8F1-F7E5D61491CF}">
      <dgm:prSet/>
      <dgm:spPr/>
      <dgm:t>
        <a:bodyPr/>
        <a:lstStyle/>
        <a:p>
          <a:endParaRPr lang="ru-RU"/>
        </a:p>
      </dgm:t>
    </dgm:pt>
    <dgm:pt modelId="{69B0F2B7-6273-4332-A2DB-9F7980C9A526}">
      <dgm:prSet phldrT="[Текст]"/>
      <dgm:spPr/>
      <dgm:t>
        <a:bodyPr/>
        <a:lstStyle/>
        <a:p>
          <a:r>
            <a:rPr lang="ru-RU" dirty="0" smtClean="0"/>
            <a:t>• </a:t>
          </a:r>
          <a:r>
            <a:rPr lang="ru-RU" dirty="0" err="1" smtClean="0"/>
            <a:t>Інститут</a:t>
          </a:r>
          <a:r>
            <a:rPr lang="ru-RU" dirty="0" smtClean="0"/>
            <a:t> </a:t>
          </a:r>
          <a:r>
            <a:rPr lang="ru-RU" dirty="0" err="1" smtClean="0"/>
            <a:t>теоретичної</a:t>
          </a:r>
          <a:r>
            <a:rPr lang="ru-RU" dirty="0" smtClean="0"/>
            <a:t> </a:t>
          </a:r>
          <a:r>
            <a:rPr lang="ru-RU" dirty="0" err="1" smtClean="0"/>
            <a:t>фізики</a:t>
          </a:r>
          <a:r>
            <a:rPr lang="ru-RU" dirty="0" smtClean="0"/>
            <a:t> </a:t>
          </a:r>
          <a:r>
            <a:rPr lang="ru-RU" dirty="0" err="1" smtClean="0"/>
            <a:t>ім</a:t>
          </a:r>
          <a:r>
            <a:rPr lang="ru-RU" dirty="0" smtClean="0"/>
            <a:t>. М.М. Боголюбова НАН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</a:p>
        <a:p>
          <a:r>
            <a:rPr lang="ru-RU" dirty="0" smtClean="0"/>
            <a:t>• </a:t>
          </a:r>
          <a:r>
            <a:rPr lang="ru-RU" dirty="0" err="1" smtClean="0"/>
            <a:t>Київський</a:t>
          </a:r>
          <a:r>
            <a:rPr lang="ru-RU" dirty="0" smtClean="0"/>
            <a:t> </a:t>
          </a:r>
          <a:r>
            <a:rPr lang="ru-RU" dirty="0" err="1" smtClean="0"/>
            <a:t>національний</a:t>
          </a:r>
          <a:r>
            <a:rPr lang="ru-RU" dirty="0" smtClean="0"/>
            <a:t> </a:t>
          </a:r>
          <a:r>
            <a:rPr lang="ru-RU" dirty="0" err="1" smtClean="0"/>
            <a:t>університет</a:t>
          </a:r>
          <a:r>
            <a:rPr lang="ru-RU" dirty="0" smtClean="0"/>
            <a:t> </a:t>
          </a:r>
          <a:r>
            <a:rPr lang="ru-RU" dirty="0" err="1" smtClean="0"/>
            <a:t>імені</a:t>
          </a:r>
          <a:r>
            <a:rPr lang="ru-RU" dirty="0" smtClean="0"/>
            <a:t> Тараса </a:t>
          </a:r>
          <a:r>
            <a:rPr lang="ru-RU" dirty="0" err="1" smtClean="0"/>
            <a:t>Шевченка</a:t>
          </a:r>
          <a:r>
            <a:rPr lang="ru-RU" dirty="0" smtClean="0"/>
            <a:t> </a:t>
          </a:r>
        </a:p>
        <a:p>
          <a:r>
            <a:rPr lang="ru-RU" dirty="0" smtClean="0"/>
            <a:t>• </a:t>
          </a:r>
          <a:r>
            <a:rPr lang="ru-RU" dirty="0" err="1" smtClean="0"/>
            <a:t>Київський</a:t>
          </a:r>
          <a:r>
            <a:rPr lang="ru-RU" dirty="0" smtClean="0"/>
            <a:t> </a:t>
          </a:r>
          <a:r>
            <a:rPr lang="ru-RU" dirty="0" err="1" smtClean="0"/>
            <a:t>академічний</a:t>
          </a:r>
          <a:r>
            <a:rPr lang="ru-RU" dirty="0" smtClean="0"/>
            <a:t> </a:t>
          </a:r>
          <a:r>
            <a:rPr lang="ru-RU" dirty="0" err="1" smtClean="0"/>
            <a:t>університет</a:t>
          </a:r>
          <a:r>
            <a:rPr lang="ru-RU" dirty="0" smtClean="0"/>
            <a:t> </a:t>
          </a:r>
          <a:endParaRPr lang="ru-RU" dirty="0"/>
        </a:p>
      </dgm:t>
    </dgm:pt>
    <dgm:pt modelId="{7241662A-87A4-4FAE-9E82-081B03017A41}" type="parTrans" cxnId="{D98B60E1-CD00-4563-ACF9-854F005ADF5C}">
      <dgm:prSet/>
      <dgm:spPr/>
      <dgm:t>
        <a:bodyPr/>
        <a:lstStyle/>
        <a:p>
          <a:endParaRPr lang="ru-RU"/>
        </a:p>
      </dgm:t>
    </dgm:pt>
    <dgm:pt modelId="{13E23268-34FF-49E0-89DB-5FA6F526A005}" type="sibTrans" cxnId="{D98B60E1-CD00-4563-ACF9-854F005ADF5C}">
      <dgm:prSet/>
      <dgm:spPr/>
      <dgm:t>
        <a:bodyPr/>
        <a:lstStyle/>
        <a:p>
          <a:endParaRPr lang="ru-RU"/>
        </a:p>
      </dgm:t>
    </dgm:pt>
    <dgm:pt modelId="{60EE4DC7-313B-4698-9174-D94D9D1719D5}">
      <dgm:prSet phldrT="[Текст]"/>
      <dgm:spPr/>
      <dgm:t>
        <a:bodyPr/>
        <a:lstStyle/>
        <a:p>
          <a:r>
            <a:rPr lang="ru-RU" dirty="0" smtClean="0"/>
            <a:t>•</a:t>
          </a:r>
          <a:r>
            <a:rPr lang="ru-RU" dirty="0" err="1" smtClean="0"/>
            <a:t>Інститут</a:t>
          </a:r>
          <a:r>
            <a:rPr lang="ru-RU" dirty="0" smtClean="0"/>
            <a:t> математики НАН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</a:p>
        <a:p>
          <a:r>
            <a:rPr lang="ru-RU" dirty="0" smtClean="0"/>
            <a:t>• </a:t>
          </a:r>
          <a:r>
            <a:rPr lang="ru-RU" dirty="0" err="1" smtClean="0"/>
            <a:t>Львівський</a:t>
          </a:r>
          <a:r>
            <a:rPr lang="ru-RU" dirty="0" smtClean="0"/>
            <a:t> </a:t>
          </a:r>
          <a:r>
            <a:rPr lang="ru-RU" dirty="0" err="1" smtClean="0"/>
            <a:t>національний</a:t>
          </a:r>
          <a:r>
            <a:rPr lang="ru-RU" dirty="0" smtClean="0"/>
            <a:t> </a:t>
          </a:r>
          <a:r>
            <a:rPr lang="ru-RU" dirty="0" err="1" smtClean="0"/>
            <a:t>університет</a:t>
          </a:r>
          <a:r>
            <a:rPr lang="ru-RU" dirty="0" smtClean="0"/>
            <a:t> </a:t>
          </a:r>
          <a:r>
            <a:rPr lang="ru-RU" dirty="0" err="1" smtClean="0"/>
            <a:t>імені</a:t>
          </a:r>
          <a:r>
            <a:rPr lang="ru-RU" dirty="0" smtClean="0"/>
            <a:t> </a:t>
          </a:r>
          <a:r>
            <a:rPr lang="ru-RU" dirty="0" err="1" smtClean="0"/>
            <a:t>Івана</a:t>
          </a:r>
          <a:r>
            <a:rPr lang="ru-RU" dirty="0" smtClean="0"/>
            <a:t> Франка</a:t>
          </a:r>
          <a:endParaRPr lang="ru-RU" dirty="0"/>
        </a:p>
      </dgm:t>
    </dgm:pt>
    <dgm:pt modelId="{BB8DF00D-DEF9-47BE-85CD-A0A1ADE94CC9}" type="parTrans" cxnId="{CF5719CE-F7B4-4682-82B9-11D99A973830}">
      <dgm:prSet/>
      <dgm:spPr/>
      <dgm:t>
        <a:bodyPr/>
        <a:lstStyle/>
        <a:p>
          <a:endParaRPr lang="ru-RU"/>
        </a:p>
      </dgm:t>
    </dgm:pt>
    <dgm:pt modelId="{A2698D9F-047F-462F-8296-1749AF17371D}" type="sibTrans" cxnId="{CF5719CE-F7B4-4682-82B9-11D99A973830}">
      <dgm:prSet/>
      <dgm:spPr/>
      <dgm:t>
        <a:bodyPr/>
        <a:lstStyle/>
        <a:p>
          <a:endParaRPr lang="ru-RU"/>
        </a:p>
      </dgm:t>
    </dgm:pt>
    <dgm:pt modelId="{2AAA6DA7-9748-4772-8A2F-1F47AF9320D5}" type="pres">
      <dgm:prSet presAssocID="{923559C6-07D0-4985-80B5-6F65B0E340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ADB89-0F03-4DFD-BB33-776D3CC4B972}" type="pres">
      <dgm:prSet presAssocID="{3DF408E4-86C9-4440-82E0-047897D914FB}" presName="roof" presStyleLbl="dkBgShp" presStyleIdx="0" presStyleCnt="2" custLinFactNeighborY="-110"/>
      <dgm:spPr/>
      <dgm:t>
        <a:bodyPr/>
        <a:lstStyle/>
        <a:p>
          <a:endParaRPr lang="ru-RU"/>
        </a:p>
      </dgm:t>
    </dgm:pt>
    <dgm:pt modelId="{8C61DDAE-EF44-48DB-B81C-23A0A857222B}" type="pres">
      <dgm:prSet presAssocID="{3DF408E4-86C9-4440-82E0-047897D914FB}" presName="pillars" presStyleCnt="0"/>
      <dgm:spPr/>
    </dgm:pt>
    <dgm:pt modelId="{C8856686-68F4-4047-8CAB-489102601D53}" type="pres">
      <dgm:prSet presAssocID="{3DF408E4-86C9-4440-82E0-047897D914F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437AA-2E68-4E74-B2DF-1841D0579098}" type="pres">
      <dgm:prSet presAssocID="{69B0F2B7-6273-4332-A2DB-9F7980C9A52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E8CD-7F9E-4958-8AEA-B135EB8163C8}" type="pres">
      <dgm:prSet presAssocID="{60EE4DC7-313B-4698-9174-D94D9D1719D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A38EC-8D08-4818-A3FF-37DBBD4E6D89}" type="pres">
      <dgm:prSet presAssocID="{3DF408E4-86C9-4440-82E0-047897D914FB}" presName="base" presStyleLbl="dkBgShp" presStyleIdx="1" presStyleCnt="2"/>
      <dgm:spPr/>
    </dgm:pt>
  </dgm:ptLst>
  <dgm:cxnLst>
    <dgm:cxn modelId="{45721795-0A48-49FE-A91A-C66A7A886663}" type="presOf" srcId="{60EE4DC7-313B-4698-9174-D94D9D1719D5}" destId="{0FB4E8CD-7F9E-4958-8AEA-B135EB8163C8}" srcOrd="0" destOrd="0" presId="urn:microsoft.com/office/officeart/2005/8/layout/hList3"/>
    <dgm:cxn modelId="{D7D11F92-9434-4E69-B7D8-898BBADED69E}" srcId="{923559C6-07D0-4985-80B5-6F65B0E3403C}" destId="{3DF408E4-86C9-4440-82E0-047897D914FB}" srcOrd="0" destOrd="0" parTransId="{F8F13AD4-D8C4-4BD6-B8FB-7C05F48459D0}" sibTransId="{ADF948DB-8FC6-4038-A52A-A58B673AA782}"/>
    <dgm:cxn modelId="{46606BA6-AFA8-40D5-A392-34F98F5C16F1}" type="presOf" srcId="{923559C6-07D0-4985-80B5-6F65B0E3403C}" destId="{2AAA6DA7-9748-4772-8A2F-1F47AF9320D5}" srcOrd="0" destOrd="0" presId="urn:microsoft.com/office/officeart/2005/8/layout/hList3"/>
    <dgm:cxn modelId="{F77061D0-8CC7-43EB-A492-877B78F4795A}" type="presOf" srcId="{69B0F2B7-6273-4332-A2DB-9F7980C9A526}" destId="{4EC437AA-2E68-4E74-B2DF-1841D0579098}" srcOrd="0" destOrd="0" presId="urn:microsoft.com/office/officeart/2005/8/layout/hList3"/>
    <dgm:cxn modelId="{CF5719CE-F7B4-4682-82B9-11D99A973830}" srcId="{3DF408E4-86C9-4440-82E0-047897D914FB}" destId="{60EE4DC7-313B-4698-9174-D94D9D1719D5}" srcOrd="2" destOrd="0" parTransId="{BB8DF00D-DEF9-47BE-85CD-A0A1ADE94CC9}" sibTransId="{A2698D9F-047F-462F-8296-1749AF17371D}"/>
    <dgm:cxn modelId="{47F22E1D-74A8-4478-91BC-A449E641D905}" type="presOf" srcId="{3DF408E4-86C9-4440-82E0-047897D914FB}" destId="{537ADB89-0F03-4DFD-BB33-776D3CC4B972}" srcOrd="0" destOrd="0" presId="urn:microsoft.com/office/officeart/2005/8/layout/hList3"/>
    <dgm:cxn modelId="{D98B60E1-CD00-4563-ACF9-854F005ADF5C}" srcId="{3DF408E4-86C9-4440-82E0-047897D914FB}" destId="{69B0F2B7-6273-4332-A2DB-9F7980C9A526}" srcOrd="1" destOrd="0" parTransId="{7241662A-87A4-4FAE-9E82-081B03017A41}" sibTransId="{13E23268-34FF-49E0-89DB-5FA6F526A005}"/>
    <dgm:cxn modelId="{5BE8987B-87B4-4E18-A8F1-F7E5D61491CF}" srcId="{3DF408E4-86C9-4440-82E0-047897D914FB}" destId="{D7933EED-EFAD-4936-8186-44F0F964F48E}" srcOrd="0" destOrd="0" parTransId="{3E1D95B4-B2B3-48F5-9A9A-6B6DE5DDB65E}" sibTransId="{83716F43-E3A0-40C0-9494-A0AC49062AB2}"/>
    <dgm:cxn modelId="{89E620A5-F6AB-4EB7-A654-632E583FBE79}" type="presOf" srcId="{D7933EED-EFAD-4936-8186-44F0F964F48E}" destId="{C8856686-68F4-4047-8CAB-489102601D53}" srcOrd="0" destOrd="0" presId="urn:microsoft.com/office/officeart/2005/8/layout/hList3"/>
    <dgm:cxn modelId="{B9210BB6-5624-435A-8D08-BF91D4B26761}" type="presParOf" srcId="{2AAA6DA7-9748-4772-8A2F-1F47AF9320D5}" destId="{537ADB89-0F03-4DFD-BB33-776D3CC4B972}" srcOrd="0" destOrd="0" presId="urn:microsoft.com/office/officeart/2005/8/layout/hList3"/>
    <dgm:cxn modelId="{013E58BB-D65C-4EBB-AD7E-D86B2D9ED07C}" type="presParOf" srcId="{2AAA6DA7-9748-4772-8A2F-1F47AF9320D5}" destId="{8C61DDAE-EF44-48DB-B81C-23A0A857222B}" srcOrd="1" destOrd="0" presId="urn:microsoft.com/office/officeart/2005/8/layout/hList3"/>
    <dgm:cxn modelId="{D4F073ED-4E43-4D89-BC8C-5EEB149F17EB}" type="presParOf" srcId="{8C61DDAE-EF44-48DB-B81C-23A0A857222B}" destId="{C8856686-68F4-4047-8CAB-489102601D53}" srcOrd="0" destOrd="0" presId="urn:microsoft.com/office/officeart/2005/8/layout/hList3"/>
    <dgm:cxn modelId="{D0EE171D-4B41-4260-B45A-B8F42A9B72B8}" type="presParOf" srcId="{8C61DDAE-EF44-48DB-B81C-23A0A857222B}" destId="{4EC437AA-2E68-4E74-B2DF-1841D0579098}" srcOrd="1" destOrd="0" presId="urn:microsoft.com/office/officeart/2005/8/layout/hList3"/>
    <dgm:cxn modelId="{66563F70-A5DC-4AE0-951D-5A9EF8A6ED1F}" type="presParOf" srcId="{8C61DDAE-EF44-48DB-B81C-23A0A857222B}" destId="{0FB4E8CD-7F9E-4958-8AEA-B135EB8163C8}" srcOrd="2" destOrd="0" presId="urn:microsoft.com/office/officeart/2005/8/layout/hList3"/>
    <dgm:cxn modelId="{0D846460-006D-4220-B744-F7A2C1CD2FCA}" type="presParOf" srcId="{2AAA6DA7-9748-4772-8A2F-1F47AF9320D5}" destId="{096A38EC-8D08-4818-A3FF-37DBBD4E6D8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DC8B1B-0296-4543-BFFA-CE7EEC2A4A3F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AF73B0-08E9-44BF-9330-8C5C4F28AF69}">
      <dgm:prSet phldrT="[Текст]"/>
      <dgm:spPr/>
      <dgm:t>
        <a:bodyPr/>
        <a:lstStyle/>
        <a:p>
          <a:r>
            <a:rPr lang="uk-UA" dirty="0" smtClean="0"/>
            <a:t>Економія часу</a:t>
          </a:r>
          <a:endParaRPr lang="ru-RU" dirty="0"/>
        </a:p>
      </dgm:t>
    </dgm:pt>
    <dgm:pt modelId="{DFAE7155-7D55-4F74-A353-E06C5DA311F6}" type="parTrans" cxnId="{B5ACDA06-0D4D-4A15-A42B-5AD96A1086B4}">
      <dgm:prSet/>
      <dgm:spPr/>
      <dgm:t>
        <a:bodyPr/>
        <a:lstStyle/>
        <a:p>
          <a:endParaRPr lang="ru-RU"/>
        </a:p>
      </dgm:t>
    </dgm:pt>
    <dgm:pt modelId="{3CDA7967-29F1-45DF-AEDC-6DD616F1195E}" type="sibTrans" cxnId="{B5ACDA06-0D4D-4A15-A42B-5AD96A1086B4}">
      <dgm:prSet/>
      <dgm:spPr/>
      <dgm:t>
        <a:bodyPr/>
        <a:lstStyle/>
        <a:p>
          <a:endParaRPr lang="ru-RU"/>
        </a:p>
      </dgm:t>
    </dgm:pt>
    <dgm:pt modelId="{02A9B388-216D-4D72-84E2-1C7C9171A269}">
      <dgm:prSet phldrT="[Текст]"/>
      <dgm:spPr/>
      <dgm:t>
        <a:bodyPr/>
        <a:lstStyle/>
        <a:p>
          <a:r>
            <a:rPr lang="uk-UA" dirty="0" err="1" smtClean="0"/>
            <a:t>Компартменталізація</a:t>
          </a:r>
          <a:endParaRPr lang="ru-RU" dirty="0"/>
        </a:p>
      </dgm:t>
    </dgm:pt>
    <dgm:pt modelId="{06E84F19-E7A9-4CB3-8A2F-E463E7C7E573}" type="parTrans" cxnId="{3FC03F9D-A56B-4700-9D1C-A5090DCA0731}">
      <dgm:prSet/>
      <dgm:spPr/>
      <dgm:t>
        <a:bodyPr/>
        <a:lstStyle/>
        <a:p>
          <a:endParaRPr lang="ru-RU"/>
        </a:p>
      </dgm:t>
    </dgm:pt>
    <dgm:pt modelId="{5C171546-3CCB-4F2D-97F9-BC4132524557}" type="sibTrans" cxnId="{3FC03F9D-A56B-4700-9D1C-A5090DCA0731}">
      <dgm:prSet/>
      <dgm:spPr/>
      <dgm:t>
        <a:bodyPr/>
        <a:lstStyle/>
        <a:p>
          <a:endParaRPr lang="ru-RU"/>
        </a:p>
      </dgm:t>
    </dgm:pt>
    <dgm:pt modelId="{E5D2330C-13A4-4037-A4F3-BF3D8B62C6B6}">
      <dgm:prSet phldrT="[Текст]"/>
      <dgm:spPr/>
      <dgm:t>
        <a:bodyPr/>
        <a:lstStyle/>
        <a:p>
          <a:r>
            <a:rPr lang="uk-UA" dirty="0" smtClean="0"/>
            <a:t>Ясність</a:t>
          </a:r>
          <a:endParaRPr lang="ru-RU" dirty="0"/>
        </a:p>
      </dgm:t>
    </dgm:pt>
    <dgm:pt modelId="{4E378FFE-CF59-4D44-BBDA-2BB5A192B2C1}" type="parTrans" cxnId="{DE9ED3BA-5BF6-4146-8C4D-DBABB46EA13F}">
      <dgm:prSet/>
      <dgm:spPr/>
      <dgm:t>
        <a:bodyPr/>
        <a:lstStyle/>
        <a:p>
          <a:endParaRPr lang="ru-RU"/>
        </a:p>
      </dgm:t>
    </dgm:pt>
    <dgm:pt modelId="{EA6D1541-56DF-4DC8-98B9-45DADC1A5A4C}" type="sibTrans" cxnId="{DE9ED3BA-5BF6-4146-8C4D-DBABB46EA13F}">
      <dgm:prSet/>
      <dgm:spPr/>
      <dgm:t>
        <a:bodyPr/>
        <a:lstStyle/>
        <a:p>
          <a:endParaRPr lang="ru-RU"/>
        </a:p>
      </dgm:t>
    </dgm:pt>
    <dgm:pt modelId="{804BF9F6-89D8-4AEC-9955-565964C0CAA0}">
      <dgm:prSet phldrT="[Текст]"/>
      <dgm:spPr/>
      <dgm:t>
        <a:bodyPr/>
        <a:lstStyle/>
        <a:p>
          <a:r>
            <a:rPr lang="uk-UA" dirty="0" smtClean="0"/>
            <a:t>Незалежність</a:t>
          </a:r>
          <a:endParaRPr lang="ru-RU" dirty="0"/>
        </a:p>
      </dgm:t>
    </dgm:pt>
    <dgm:pt modelId="{57838E89-7D31-4A25-951B-9B029B8CC21A}" type="parTrans" cxnId="{43485118-7914-49F5-ACA6-0757A41BBF78}">
      <dgm:prSet/>
      <dgm:spPr/>
      <dgm:t>
        <a:bodyPr/>
        <a:lstStyle/>
        <a:p>
          <a:endParaRPr lang="ru-RU"/>
        </a:p>
      </dgm:t>
    </dgm:pt>
    <dgm:pt modelId="{5B6F8215-61BA-4A46-A730-241E63B3467E}" type="sibTrans" cxnId="{43485118-7914-49F5-ACA6-0757A41BBF78}">
      <dgm:prSet/>
      <dgm:spPr/>
      <dgm:t>
        <a:bodyPr/>
        <a:lstStyle/>
        <a:p>
          <a:endParaRPr lang="ru-RU"/>
        </a:p>
      </dgm:t>
    </dgm:pt>
    <dgm:pt modelId="{15A652A1-F91A-4459-8C5D-BF3DBB33BC84}">
      <dgm:prSet phldrT="[Текст]"/>
      <dgm:spPr/>
      <dgm:t>
        <a:bodyPr/>
        <a:lstStyle/>
        <a:p>
          <a:r>
            <a:rPr lang="uk-UA" dirty="0" smtClean="0"/>
            <a:t>Інтуїтивно зрозумілий</a:t>
          </a:r>
          <a:endParaRPr lang="ru-RU" dirty="0"/>
        </a:p>
      </dgm:t>
    </dgm:pt>
    <dgm:pt modelId="{C4D75672-1F02-4A0E-82EC-302DD3FBA1D4}" type="parTrans" cxnId="{18303676-B7B3-43AA-A8D9-C7F19FC762BC}">
      <dgm:prSet/>
      <dgm:spPr/>
      <dgm:t>
        <a:bodyPr/>
        <a:lstStyle/>
        <a:p>
          <a:endParaRPr lang="ru-RU"/>
        </a:p>
      </dgm:t>
    </dgm:pt>
    <dgm:pt modelId="{7932FC7B-FE6A-4895-B640-2773E8CA0E26}" type="sibTrans" cxnId="{18303676-B7B3-43AA-A8D9-C7F19FC762BC}">
      <dgm:prSet/>
      <dgm:spPr/>
      <dgm:t>
        <a:bodyPr/>
        <a:lstStyle/>
        <a:p>
          <a:endParaRPr lang="ru-RU"/>
        </a:p>
      </dgm:t>
    </dgm:pt>
    <dgm:pt modelId="{7CA1837E-106A-4AA8-B504-8A3EDB86C3DE}">
      <dgm:prSet/>
      <dgm:spPr/>
      <dgm:t>
        <a:bodyPr/>
        <a:lstStyle/>
        <a:p>
          <a:r>
            <a:rPr lang="uk-UA" smtClean="0"/>
            <a:t>Виявляйте зачіпки за допомогою Scrumban Board</a:t>
          </a:r>
          <a:endParaRPr lang="en-US"/>
        </a:p>
      </dgm:t>
    </dgm:pt>
    <dgm:pt modelId="{3F994DA6-92A6-424F-B58A-CD9E6BEA9C36}" type="parTrans" cxnId="{B8FD8038-F86C-440B-A368-17127201579B}">
      <dgm:prSet/>
      <dgm:spPr/>
      <dgm:t>
        <a:bodyPr/>
        <a:lstStyle/>
        <a:p>
          <a:endParaRPr lang="ru-RU"/>
        </a:p>
      </dgm:t>
    </dgm:pt>
    <dgm:pt modelId="{06515F82-6FD5-46FD-8E31-BB6710BFDDE7}" type="sibTrans" cxnId="{B8FD8038-F86C-440B-A368-17127201579B}">
      <dgm:prSet/>
      <dgm:spPr/>
      <dgm:t>
        <a:bodyPr/>
        <a:lstStyle/>
        <a:p>
          <a:endParaRPr lang="ru-RU"/>
        </a:p>
      </dgm:t>
    </dgm:pt>
    <dgm:pt modelId="{B98D5318-B6F7-43AE-8669-123A51CABC62}" type="pres">
      <dgm:prSet presAssocID="{42DC8B1B-0296-4543-BFFA-CE7EEC2A4A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A4C11-B5DC-4E9F-A9D4-89F9CDF1C27A}" type="pres">
      <dgm:prSet presAssocID="{01AF73B0-08E9-44BF-9330-8C5C4F28AF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1E08C-1EAE-473F-AF93-165F9D5EE38D}" type="pres">
      <dgm:prSet presAssocID="{3CDA7967-29F1-45DF-AEDC-6DD616F1195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156D09F-D8A4-4F35-B96D-7E21B7110A1F}" type="pres">
      <dgm:prSet presAssocID="{3CDA7967-29F1-45DF-AEDC-6DD616F1195E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339AA86A-2A76-41EB-BB21-3D6711CE2352}" type="pres">
      <dgm:prSet presAssocID="{02A9B388-216D-4D72-84E2-1C7C9171A2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B631-1DA6-490C-B815-1EBB8C280B93}" type="pres">
      <dgm:prSet presAssocID="{5C171546-3CCB-4F2D-97F9-BC413252455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C9A8F10-AE5E-4602-8174-1B652723C302}" type="pres">
      <dgm:prSet presAssocID="{5C171546-3CCB-4F2D-97F9-BC4132524557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EE47048C-DCDB-4160-B2DA-165AD27D7F93}" type="pres">
      <dgm:prSet presAssocID="{E5D2330C-13A4-4037-A4F3-BF3D8B62C6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FC96C-CDED-4A63-832D-F5A9F0BBC00A}" type="pres">
      <dgm:prSet presAssocID="{EA6D1541-56DF-4DC8-98B9-45DADC1A5A4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6340509-FA53-40C2-A4AB-9441A6FAEAAC}" type="pres">
      <dgm:prSet presAssocID="{EA6D1541-56DF-4DC8-98B9-45DADC1A5A4C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5CE0DD50-E134-439C-B736-9AF55421E218}" type="pres">
      <dgm:prSet presAssocID="{7CA1837E-106A-4AA8-B504-8A3EDB86C3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67958-02FD-4757-BAC5-FC9FCC34CA94}" type="pres">
      <dgm:prSet presAssocID="{06515F82-6FD5-46FD-8E31-BB6710BFDDE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563D7F-5E67-4B67-8E4B-DF48F6C42FEA}" type="pres">
      <dgm:prSet presAssocID="{06515F82-6FD5-46FD-8E31-BB6710BFDDE7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C57BD2C8-F6E9-4B3B-97AB-C8620E0E94FD}" type="pres">
      <dgm:prSet presAssocID="{804BF9F6-89D8-4AEC-9955-565964C0CA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A02B6-E3A4-42C8-8C41-07B48A7C8DCD}" type="pres">
      <dgm:prSet presAssocID="{5B6F8215-61BA-4A46-A730-241E63B3467E}" presName="sibTrans" presStyleLbl="sibTrans1D1" presStyleIdx="4" presStyleCnt="5"/>
      <dgm:spPr/>
      <dgm:t>
        <a:bodyPr/>
        <a:lstStyle/>
        <a:p>
          <a:endParaRPr lang="ru-RU"/>
        </a:p>
      </dgm:t>
    </dgm:pt>
    <dgm:pt modelId="{1CEA956E-4459-43CE-950D-D0C80BA75B7C}" type="pres">
      <dgm:prSet presAssocID="{5B6F8215-61BA-4A46-A730-241E63B3467E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78D98BED-48E1-4A39-90CD-94C83A629D15}" type="pres">
      <dgm:prSet presAssocID="{15A652A1-F91A-4459-8C5D-BF3DBB33BC8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85118-7914-49F5-ACA6-0757A41BBF78}" srcId="{42DC8B1B-0296-4543-BFFA-CE7EEC2A4A3F}" destId="{804BF9F6-89D8-4AEC-9955-565964C0CAA0}" srcOrd="4" destOrd="0" parTransId="{57838E89-7D31-4A25-951B-9B029B8CC21A}" sibTransId="{5B6F8215-61BA-4A46-A730-241E63B3467E}"/>
    <dgm:cxn modelId="{3630BC66-03D0-4707-972A-808CCC15173A}" type="presOf" srcId="{06515F82-6FD5-46FD-8E31-BB6710BFDDE7}" destId="{3CF67958-02FD-4757-BAC5-FC9FCC34CA94}" srcOrd="0" destOrd="0" presId="urn:microsoft.com/office/officeart/2005/8/layout/bProcess3"/>
    <dgm:cxn modelId="{83ACD5BB-BE6B-47B8-8031-09D033A71C15}" type="presOf" srcId="{5C171546-3CCB-4F2D-97F9-BC4132524557}" destId="{5C9A8F10-AE5E-4602-8174-1B652723C302}" srcOrd="1" destOrd="0" presId="urn:microsoft.com/office/officeart/2005/8/layout/bProcess3"/>
    <dgm:cxn modelId="{713729D4-E557-4DB6-8756-272F5BE00BFB}" type="presOf" srcId="{02A9B388-216D-4D72-84E2-1C7C9171A269}" destId="{339AA86A-2A76-41EB-BB21-3D6711CE2352}" srcOrd="0" destOrd="0" presId="urn:microsoft.com/office/officeart/2005/8/layout/bProcess3"/>
    <dgm:cxn modelId="{5CE0051B-EB42-46B2-BE05-49EB3982A6C0}" type="presOf" srcId="{7CA1837E-106A-4AA8-B504-8A3EDB86C3DE}" destId="{5CE0DD50-E134-439C-B736-9AF55421E218}" srcOrd="0" destOrd="0" presId="urn:microsoft.com/office/officeart/2005/8/layout/bProcess3"/>
    <dgm:cxn modelId="{18303676-B7B3-43AA-A8D9-C7F19FC762BC}" srcId="{42DC8B1B-0296-4543-BFFA-CE7EEC2A4A3F}" destId="{15A652A1-F91A-4459-8C5D-BF3DBB33BC84}" srcOrd="5" destOrd="0" parTransId="{C4D75672-1F02-4A0E-82EC-302DD3FBA1D4}" sibTransId="{7932FC7B-FE6A-4895-B640-2773E8CA0E26}"/>
    <dgm:cxn modelId="{012F7848-4871-4CB2-999C-A143CFF1876F}" type="presOf" srcId="{06515F82-6FD5-46FD-8E31-BB6710BFDDE7}" destId="{22563D7F-5E67-4B67-8E4B-DF48F6C42FEA}" srcOrd="1" destOrd="0" presId="urn:microsoft.com/office/officeart/2005/8/layout/bProcess3"/>
    <dgm:cxn modelId="{B5ACDA06-0D4D-4A15-A42B-5AD96A1086B4}" srcId="{42DC8B1B-0296-4543-BFFA-CE7EEC2A4A3F}" destId="{01AF73B0-08E9-44BF-9330-8C5C4F28AF69}" srcOrd="0" destOrd="0" parTransId="{DFAE7155-7D55-4F74-A353-E06C5DA311F6}" sibTransId="{3CDA7967-29F1-45DF-AEDC-6DD616F1195E}"/>
    <dgm:cxn modelId="{DE0BA4E2-68E0-4125-926E-E6088032D41F}" type="presOf" srcId="{5C171546-3CCB-4F2D-97F9-BC4132524557}" destId="{C4F5B631-1DA6-490C-B815-1EBB8C280B93}" srcOrd="0" destOrd="0" presId="urn:microsoft.com/office/officeart/2005/8/layout/bProcess3"/>
    <dgm:cxn modelId="{FCD94BC5-CBC7-4981-84C0-618B40B0C495}" type="presOf" srcId="{3CDA7967-29F1-45DF-AEDC-6DD616F1195E}" destId="{F551E08C-1EAE-473F-AF93-165F9D5EE38D}" srcOrd="0" destOrd="0" presId="urn:microsoft.com/office/officeart/2005/8/layout/bProcess3"/>
    <dgm:cxn modelId="{32CECF8A-B068-4B3A-8183-283612A5FAE4}" type="presOf" srcId="{15A652A1-F91A-4459-8C5D-BF3DBB33BC84}" destId="{78D98BED-48E1-4A39-90CD-94C83A629D15}" srcOrd="0" destOrd="0" presId="urn:microsoft.com/office/officeart/2005/8/layout/bProcess3"/>
    <dgm:cxn modelId="{0212D5AE-9223-4639-8776-3980D145A533}" type="presOf" srcId="{5B6F8215-61BA-4A46-A730-241E63B3467E}" destId="{1CEA956E-4459-43CE-950D-D0C80BA75B7C}" srcOrd="1" destOrd="0" presId="urn:microsoft.com/office/officeart/2005/8/layout/bProcess3"/>
    <dgm:cxn modelId="{B11F99F5-BC23-404F-B905-486263920CEE}" type="presOf" srcId="{01AF73B0-08E9-44BF-9330-8C5C4F28AF69}" destId="{3F2A4C11-B5DC-4E9F-A9D4-89F9CDF1C27A}" srcOrd="0" destOrd="0" presId="urn:microsoft.com/office/officeart/2005/8/layout/bProcess3"/>
    <dgm:cxn modelId="{1441604A-5B00-49D5-AD1F-A58C8CC5EA9C}" type="presOf" srcId="{42DC8B1B-0296-4543-BFFA-CE7EEC2A4A3F}" destId="{B98D5318-B6F7-43AE-8669-123A51CABC62}" srcOrd="0" destOrd="0" presId="urn:microsoft.com/office/officeart/2005/8/layout/bProcess3"/>
    <dgm:cxn modelId="{B8FD8038-F86C-440B-A368-17127201579B}" srcId="{42DC8B1B-0296-4543-BFFA-CE7EEC2A4A3F}" destId="{7CA1837E-106A-4AA8-B504-8A3EDB86C3DE}" srcOrd="3" destOrd="0" parTransId="{3F994DA6-92A6-424F-B58A-CD9E6BEA9C36}" sibTransId="{06515F82-6FD5-46FD-8E31-BB6710BFDDE7}"/>
    <dgm:cxn modelId="{B6A31946-F990-4BFB-ABFE-38A156958AE2}" type="presOf" srcId="{3CDA7967-29F1-45DF-AEDC-6DD616F1195E}" destId="{9156D09F-D8A4-4F35-B96D-7E21B7110A1F}" srcOrd="1" destOrd="0" presId="urn:microsoft.com/office/officeart/2005/8/layout/bProcess3"/>
    <dgm:cxn modelId="{3FC03F9D-A56B-4700-9D1C-A5090DCA0731}" srcId="{42DC8B1B-0296-4543-BFFA-CE7EEC2A4A3F}" destId="{02A9B388-216D-4D72-84E2-1C7C9171A269}" srcOrd="1" destOrd="0" parTransId="{06E84F19-E7A9-4CB3-8A2F-E463E7C7E573}" sibTransId="{5C171546-3CCB-4F2D-97F9-BC4132524557}"/>
    <dgm:cxn modelId="{99A75FE0-A14E-41E4-A19C-561B171FC11E}" type="presOf" srcId="{EA6D1541-56DF-4DC8-98B9-45DADC1A5A4C}" destId="{265FC96C-CDED-4A63-832D-F5A9F0BBC00A}" srcOrd="0" destOrd="0" presId="urn:microsoft.com/office/officeart/2005/8/layout/bProcess3"/>
    <dgm:cxn modelId="{04CBCDE2-2BB3-4B45-AC79-56715FA70BDB}" type="presOf" srcId="{E5D2330C-13A4-4037-A4F3-BF3D8B62C6B6}" destId="{EE47048C-DCDB-4160-B2DA-165AD27D7F93}" srcOrd="0" destOrd="0" presId="urn:microsoft.com/office/officeart/2005/8/layout/bProcess3"/>
    <dgm:cxn modelId="{4E8CA125-09D0-4C70-950F-0FB29A32612A}" type="presOf" srcId="{804BF9F6-89D8-4AEC-9955-565964C0CAA0}" destId="{C57BD2C8-F6E9-4B3B-97AB-C8620E0E94FD}" srcOrd="0" destOrd="0" presId="urn:microsoft.com/office/officeart/2005/8/layout/bProcess3"/>
    <dgm:cxn modelId="{80413A90-9895-4762-9B19-E1B4ABD47FF1}" type="presOf" srcId="{5B6F8215-61BA-4A46-A730-241E63B3467E}" destId="{D58A02B6-E3A4-42C8-8C41-07B48A7C8DCD}" srcOrd="0" destOrd="0" presId="urn:microsoft.com/office/officeart/2005/8/layout/bProcess3"/>
    <dgm:cxn modelId="{DE9ED3BA-5BF6-4146-8C4D-DBABB46EA13F}" srcId="{42DC8B1B-0296-4543-BFFA-CE7EEC2A4A3F}" destId="{E5D2330C-13A4-4037-A4F3-BF3D8B62C6B6}" srcOrd="2" destOrd="0" parTransId="{4E378FFE-CF59-4D44-BBDA-2BB5A192B2C1}" sibTransId="{EA6D1541-56DF-4DC8-98B9-45DADC1A5A4C}"/>
    <dgm:cxn modelId="{40314F56-1B64-4803-9741-1D7A7ED8155C}" type="presOf" srcId="{EA6D1541-56DF-4DC8-98B9-45DADC1A5A4C}" destId="{F6340509-FA53-40C2-A4AB-9441A6FAEAAC}" srcOrd="1" destOrd="0" presId="urn:microsoft.com/office/officeart/2005/8/layout/bProcess3"/>
    <dgm:cxn modelId="{09119447-358A-4EF9-B440-CB0D62487B62}" type="presParOf" srcId="{B98D5318-B6F7-43AE-8669-123A51CABC62}" destId="{3F2A4C11-B5DC-4E9F-A9D4-89F9CDF1C27A}" srcOrd="0" destOrd="0" presId="urn:microsoft.com/office/officeart/2005/8/layout/bProcess3"/>
    <dgm:cxn modelId="{A707D0BE-18F9-4A98-A275-7E6980BE8A26}" type="presParOf" srcId="{B98D5318-B6F7-43AE-8669-123A51CABC62}" destId="{F551E08C-1EAE-473F-AF93-165F9D5EE38D}" srcOrd="1" destOrd="0" presId="urn:microsoft.com/office/officeart/2005/8/layout/bProcess3"/>
    <dgm:cxn modelId="{DD7E9163-D2F9-4F91-95E7-B72EE45DFA05}" type="presParOf" srcId="{F551E08C-1EAE-473F-AF93-165F9D5EE38D}" destId="{9156D09F-D8A4-4F35-B96D-7E21B7110A1F}" srcOrd="0" destOrd="0" presId="urn:microsoft.com/office/officeart/2005/8/layout/bProcess3"/>
    <dgm:cxn modelId="{5B7DCD03-4316-49E1-801B-1E52020A3375}" type="presParOf" srcId="{B98D5318-B6F7-43AE-8669-123A51CABC62}" destId="{339AA86A-2A76-41EB-BB21-3D6711CE2352}" srcOrd="2" destOrd="0" presId="urn:microsoft.com/office/officeart/2005/8/layout/bProcess3"/>
    <dgm:cxn modelId="{5902A7F0-087C-4E7B-89C2-3008ADA0128C}" type="presParOf" srcId="{B98D5318-B6F7-43AE-8669-123A51CABC62}" destId="{C4F5B631-1DA6-490C-B815-1EBB8C280B93}" srcOrd="3" destOrd="0" presId="urn:microsoft.com/office/officeart/2005/8/layout/bProcess3"/>
    <dgm:cxn modelId="{9C21DB00-C81A-47D8-A35B-E08DE51F3725}" type="presParOf" srcId="{C4F5B631-1DA6-490C-B815-1EBB8C280B93}" destId="{5C9A8F10-AE5E-4602-8174-1B652723C302}" srcOrd="0" destOrd="0" presId="urn:microsoft.com/office/officeart/2005/8/layout/bProcess3"/>
    <dgm:cxn modelId="{BF1589EE-D2A4-4032-818A-716CFBCC8CC9}" type="presParOf" srcId="{B98D5318-B6F7-43AE-8669-123A51CABC62}" destId="{EE47048C-DCDB-4160-B2DA-165AD27D7F93}" srcOrd="4" destOrd="0" presId="urn:microsoft.com/office/officeart/2005/8/layout/bProcess3"/>
    <dgm:cxn modelId="{DDF63C64-5ED8-48BD-85A3-ECBE9ECAB397}" type="presParOf" srcId="{B98D5318-B6F7-43AE-8669-123A51CABC62}" destId="{265FC96C-CDED-4A63-832D-F5A9F0BBC00A}" srcOrd="5" destOrd="0" presId="urn:microsoft.com/office/officeart/2005/8/layout/bProcess3"/>
    <dgm:cxn modelId="{0055ED67-CDD4-41E9-8193-45364F73D52A}" type="presParOf" srcId="{265FC96C-CDED-4A63-832D-F5A9F0BBC00A}" destId="{F6340509-FA53-40C2-A4AB-9441A6FAEAAC}" srcOrd="0" destOrd="0" presId="urn:microsoft.com/office/officeart/2005/8/layout/bProcess3"/>
    <dgm:cxn modelId="{8A906596-C15E-4A93-B5D6-FD624F88D719}" type="presParOf" srcId="{B98D5318-B6F7-43AE-8669-123A51CABC62}" destId="{5CE0DD50-E134-439C-B736-9AF55421E218}" srcOrd="6" destOrd="0" presId="urn:microsoft.com/office/officeart/2005/8/layout/bProcess3"/>
    <dgm:cxn modelId="{AF52EB35-2D09-47E8-BEAC-0C708D4B9E0D}" type="presParOf" srcId="{B98D5318-B6F7-43AE-8669-123A51CABC62}" destId="{3CF67958-02FD-4757-BAC5-FC9FCC34CA94}" srcOrd="7" destOrd="0" presId="urn:microsoft.com/office/officeart/2005/8/layout/bProcess3"/>
    <dgm:cxn modelId="{72D8A93C-6756-4875-9D59-2FFA5772B2D1}" type="presParOf" srcId="{3CF67958-02FD-4757-BAC5-FC9FCC34CA94}" destId="{22563D7F-5E67-4B67-8E4B-DF48F6C42FEA}" srcOrd="0" destOrd="0" presId="urn:microsoft.com/office/officeart/2005/8/layout/bProcess3"/>
    <dgm:cxn modelId="{404BBD0C-89D9-49EC-A30C-518AF7001098}" type="presParOf" srcId="{B98D5318-B6F7-43AE-8669-123A51CABC62}" destId="{C57BD2C8-F6E9-4B3B-97AB-C8620E0E94FD}" srcOrd="8" destOrd="0" presId="urn:microsoft.com/office/officeart/2005/8/layout/bProcess3"/>
    <dgm:cxn modelId="{D91041F3-E39D-47E9-8BEC-B396054A3412}" type="presParOf" srcId="{B98D5318-B6F7-43AE-8669-123A51CABC62}" destId="{D58A02B6-E3A4-42C8-8C41-07B48A7C8DCD}" srcOrd="9" destOrd="0" presId="urn:microsoft.com/office/officeart/2005/8/layout/bProcess3"/>
    <dgm:cxn modelId="{CA317402-A4C1-45BE-95F8-0096677E7E9D}" type="presParOf" srcId="{D58A02B6-E3A4-42C8-8C41-07B48A7C8DCD}" destId="{1CEA956E-4459-43CE-950D-D0C80BA75B7C}" srcOrd="0" destOrd="0" presId="urn:microsoft.com/office/officeart/2005/8/layout/bProcess3"/>
    <dgm:cxn modelId="{195A8470-C35C-47B4-8769-8CC65C501B4A}" type="presParOf" srcId="{B98D5318-B6F7-43AE-8669-123A51CABC62}" destId="{78D98BED-48E1-4A39-90CD-94C83A629D1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747DD-882E-4B04-960F-12684D0388C4}">
      <dsp:nvSpPr>
        <dsp:cNvPr id="0" name=""/>
        <dsp:cNvSpPr/>
      </dsp:nvSpPr>
      <dsp:spPr>
        <a:xfrm>
          <a:off x="2353333" y="2053"/>
          <a:ext cx="1342441" cy="8725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Велика </a:t>
          </a:r>
          <a:r>
            <a:rPr lang="ru-RU" sz="1200" kern="1200" dirty="0" err="1" smtClean="0"/>
            <a:t>кільскість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талановитих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r>
            <a:rPr lang="ru-RU" sz="1200" kern="1200" dirty="0" smtClean="0"/>
            <a:t> ІТ-</a:t>
          </a:r>
          <a:r>
            <a:rPr lang="ru-RU" sz="1200" kern="1200" dirty="0" err="1" smtClean="0"/>
            <a:t>спеціалістів</a:t>
          </a:r>
          <a:endParaRPr lang="ru-RU" sz="1200" kern="1200" dirty="0"/>
        </a:p>
      </dsp:txBody>
      <dsp:txXfrm>
        <a:off x="2395929" y="44649"/>
        <a:ext cx="1257249" cy="787394"/>
      </dsp:txXfrm>
    </dsp:sp>
    <dsp:sp modelId="{A1F51126-1D9C-4DEA-B377-486F30292C97}">
      <dsp:nvSpPr>
        <dsp:cNvPr id="0" name=""/>
        <dsp:cNvSpPr/>
      </dsp:nvSpPr>
      <dsp:spPr>
        <a:xfrm>
          <a:off x="1282609" y="438346"/>
          <a:ext cx="3483889" cy="3483889"/>
        </a:xfrm>
        <a:custGeom>
          <a:avLst/>
          <a:gdLst/>
          <a:ahLst/>
          <a:cxnLst/>
          <a:rect l="0" t="0" r="0" b="0"/>
          <a:pathLst>
            <a:path>
              <a:moveTo>
                <a:pt x="2592667" y="221865"/>
              </a:moveTo>
              <a:arcTo wR="1741944" hR="1741944" stAng="17954031" swAng="121059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964C-DD28-4D88-80EA-958EAE5F547A}">
      <dsp:nvSpPr>
        <dsp:cNvPr id="0" name=""/>
        <dsp:cNvSpPr/>
      </dsp:nvSpPr>
      <dsp:spPr>
        <a:xfrm>
          <a:off x="4010021" y="1205707"/>
          <a:ext cx="1342441" cy="87258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Вдале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розташування</a:t>
          </a:r>
          <a:endParaRPr lang="ru-RU" sz="1200" kern="1200" dirty="0"/>
        </a:p>
      </dsp:txBody>
      <dsp:txXfrm>
        <a:off x="4052617" y="1248303"/>
        <a:ext cx="1257249" cy="787394"/>
      </dsp:txXfrm>
    </dsp:sp>
    <dsp:sp modelId="{97AE52F9-B341-46D0-9377-3B34BBD4C606}">
      <dsp:nvSpPr>
        <dsp:cNvPr id="0" name=""/>
        <dsp:cNvSpPr/>
      </dsp:nvSpPr>
      <dsp:spPr>
        <a:xfrm>
          <a:off x="1282609" y="438346"/>
          <a:ext cx="3483889" cy="3483889"/>
        </a:xfrm>
        <a:custGeom>
          <a:avLst/>
          <a:gdLst/>
          <a:ahLst/>
          <a:cxnLst/>
          <a:rect l="0" t="0" r="0" b="0"/>
          <a:pathLst>
            <a:path>
              <a:moveTo>
                <a:pt x="3479700" y="1862685"/>
              </a:moveTo>
              <a:arcTo wR="1741944" hR="1741944" stAng="21838474" swAng="1358995"/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3B31A-7149-4197-8B56-ABBEA6B564A5}">
      <dsp:nvSpPr>
        <dsp:cNvPr id="0" name=""/>
        <dsp:cNvSpPr/>
      </dsp:nvSpPr>
      <dsp:spPr>
        <a:xfrm>
          <a:off x="3377222" y="3153261"/>
          <a:ext cx="1342441" cy="87258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Низькі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податки</a:t>
          </a:r>
          <a:r>
            <a:rPr lang="ru-RU" sz="1200" kern="1200" dirty="0" smtClean="0"/>
            <a:t> 5%</a:t>
          </a:r>
          <a:endParaRPr lang="ru-RU" sz="1200" kern="1200" dirty="0"/>
        </a:p>
      </dsp:txBody>
      <dsp:txXfrm>
        <a:off x="3419818" y="3195857"/>
        <a:ext cx="1257249" cy="787394"/>
      </dsp:txXfrm>
    </dsp:sp>
    <dsp:sp modelId="{A88F4470-EFB4-44E5-8759-AE72AD284487}">
      <dsp:nvSpPr>
        <dsp:cNvPr id="0" name=""/>
        <dsp:cNvSpPr/>
      </dsp:nvSpPr>
      <dsp:spPr>
        <a:xfrm>
          <a:off x="1282609" y="438346"/>
          <a:ext cx="3483889" cy="3483889"/>
        </a:xfrm>
        <a:custGeom>
          <a:avLst/>
          <a:gdLst/>
          <a:ahLst/>
          <a:cxnLst/>
          <a:rect l="0" t="0" r="0" b="0"/>
          <a:pathLst>
            <a:path>
              <a:moveTo>
                <a:pt x="1955462" y="3470754"/>
              </a:moveTo>
              <a:arcTo wR="1741944" hR="1741944" stAng="4977558" swAng="844884"/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FF82C-DD85-41F3-9C2D-619ADC038B19}">
      <dsp:nvSpPr>
        <dsp:cNvPr id="0" name=""/>
        <dsp:cNvSpPr/>
      </dsp:nvSpPr>
      <dsp:spPr>
        <a:xfrm>
          <a:off x="1329443" y="3153261"/>
          <a:ext cx="1342441" cy="87258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Якісна</a:t>
          </a:r>
          <a:r>
            <a:rPr lang="ru-RU" sz="1200" kern="1200" dirty="0" smtClean="0"/>
            <a:t> робота</a:t>
          </a:r>
          <a:endParaRPr lang="ru-RU" sz="1200" kern="1200" dirty="0"/>
        </a:p>
      </dsp:txBody>
      <dsp:txXfrm>
        <a:off x="1372039" y="3195857"/>
        <a:ext cx="1257249" cy="787394"/>
      </dsp:txXfrm>
    </dsp:sp>
    <dsp:sp modelId="{15AF60A1-B4FA-4021-A362-DE5CC4E32E9D}">
      <dsp:nvSpPr>
        <dsp:cNvPr id="0" name=""/>
        <dsp:cNvSpPr/>
      </dsp:nvSpPr>
      <dsp:spPr>
        <a:xfrm>
          <a:off x="1282609" y="438346"/>
          <a:ext cx="3483889" cy="3483889"/>
        </a:xfrm>
        <a:custGeom>
          <a:avLst/>
          <a:gdLst/>
          <a:ahLst/>
          <a:cxnLst/>
          <a:rect l="0" t="0" r="0" b="0"/>
          <a:pathLst>
            <a:path>
              <a:moveTo>
                <a:pt x="184710" y="2522581"/>
              </a:moveTo>
              <a:arcTo wR="1741944" hR="1741944" stAng="9202531" swAng="1358995"/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CD1D-34E6-41A4-BA2D-D857E876A128}">
      <dsp:nvSpPr>
        <dsp:cNvPr id="0" name=""/>
        <dsp:cNvSpPr/>
      </dsp:nvSpPr>
      <dsp:spPr>
        <a:xfrm>
          <a:off x="696645" y="1205707"/>
          <a:ext cx="1342441" cy="87258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Схожіть</a:t>
          </a:r>
          <a:r>
            <a:rPr lang="ru-RU" sz="1200" kern="1200" dirty="0" smtClean="0"/>
            <a:t> культурного </a:t>
          </a:r>
          <a:r>
            <a:rPr lang="ru-RU" sz="1200" kern="1200" dirty="0" err="1" smtClean="0"/>
            <a:t>рівня</a:t>
          </a:r>
          <a:endParaRPr lang="ru-RU" sz="1200" kern="1200" dirty="0"/>
        </a:p>
      </dsp:txBody>
      <dsp:txXfrm>
        <a:off x="739241" y="1248303"/>
        <a:ext cx="1257249" cy="787394"/>
      </dsp:txXfrm>
    </dsp:sp>
    <dsp:sp modelId="{1E6D9402-CF8D-4BAC-856B-0B16162C9C5A}">
      <dsp:nvSpPr>
        <dsp:cNvPr id="0" name=""/>
        <dsp:cNvSpPr/>
      </dsp:nvSpPr>
      <dsp:spPr>
        <a:xfrm>
          <a:off x="1282609" y="438346"/>
          <a:ext cx="3483889" cy="3483889"/>
        </a:xfrm>
        <a:custGeom>
          <a:avLst/>
          <a:gdLst/>
          <a:ahLst/>
          <a:cxnLst/>
          <a:rect l="0" t="0" r="0" b="0"/>
          <a:pathLst>
            <a:path>
              <a:moveTo>
                <a:pt x="419130" y="608572"/>
              </a:moveTo>
              <a:arcTo wR="1741944" hR="1741944" stAng="13235376" swAng="1210593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DE28A-80A9-4A5C-8201-D78F73C470F7}">
      <dsp:nvSpPr>
        <dsp:cNvPr id="0" name=""/>
        <dsp:cNvSpPr/>
      </dsp:nvSpPr>
      <dsp:spPr>
        <a:xfrm rot="5400000">
          <a:off x="1877805" y="80284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/>
            <a:t>Quantum computing</a:t>
          </a:r>
          <a:endParaRPr lang="ru-RU" sz="1100" kern="1200" dirty="0"/>
        </a:p>
      </dsp:txBody>
      <dsp:txXfrm rot="-5400000">
        <a:off x="2123460" y="191533"/>
        <a:ext cx="733444" cy="843039"/>
      </dsp:txXfrm>
    </dsp:sp>
    <dsp:sp modelId="{DFE27A3F-3DEA-4350-90E7-A7FE0F74A895}">
      <dsp:nvSpPr>
        <dsp:cNvPr id="0" name=""/>
        <dsp:cNvSpPr/>
      </dsp:nvSpPr>
      <dsp:spPr>
        <a:xfrm>
          <a:off x="989080" y="236257"/>
          <a:ext cx="1366826" cy="7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989080" y="236257"/>
        <a:ext cx="1366826" cy="734853"/>
      </dsp:txXfrm>
    </dsp:sp>
    <dsp:sp modelId="{DDC64543-88AF-426D-AC3B-9772535D0A7E}">
      <dsp:nvSpPr>
        <dsp:cNvPr id="0" name=""/>
        <dsp:cNvSpPr/>
      </dsp:nvSpPr>
      <dsp:spPr>
        <a:xfrm rot="5400000">
          <a:off x="727025" y="80284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972680" y="191533"/>
        <a:ext cx="733444" cy="843039"/>
      </dsp:txXfrm>
    </dsp:sp>
    <dsp:sp modelId="{5E8EC236-EB06-4EDC-BD48-B7813C2D0132}">
      <dsp:nvSpPr>
        <dsp:cNvPr id="0" name=""/>
        <dsp:cNvSpPr/>
      </dsp:nvSpPr>
      <dsp:spPr>
        <a:xfrm rot="5400000">
          <a:off x="1300210" y="1119857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AI </a:t>
          </a:r>
          <a:r>
            <a:rPr lang="uk-UA" sz="1100" b="1" kern="1200" dirty="0" err="1" smtClean="0"/>
            <a:t>TriSM</a:t>
          </a:r>
          <a:r>
            <a:rPr lang="uk-UA" sz="1100" b="1" kern="1200" dirty="0" smtClean="0"/>
            <a:t> </a:t>
          </a:r>
          <a:endParaRPr lang="ru-RU" sz="1100" b="1" kern="1200" dirty="0"/>
        </a:p>
      </dsp:txBody>
      <dsp:txXfrm rot="-5400000">
        <a:off x="1545865" y="1231106"/>
        <a:ext cx="733444" cy="843039"/>
      </dsp:txXfrm>
    </dsp:sp>
    <dsp:sp modelId="{3ABA901E-A6CC-41F5-809B-87100B2A0AF7}">
      <dsp:nvSpPr>
        <dsp:cNvPr id="0" name=""/>
        <dsp:cNvSpPr/>
      </dsp:nvSpPr>
      <dsp:spPr>
        <a:xfrm>
          <a:off x="12993" y="1285198"/>
          <a:ext cx="1322735" cy="7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Перспективні технологій у 2023 році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93" y="1285198"/>
        <a:ext cx="1322735" cy="734853"/>
      </dsp:txXfrm>
    </dsp:sp>
    <dsp:sp modelId="{3D959806-EE6C-4A6B-8E1A-8F9DC8DBDBD8}">
      <dsp:nvSpPr>
        <dsp:cNvPr id="0" name=""/>
        <dsp:cNvSpPr/>
      </dsp:nvSpPr>
      <dsp:spPr>
        <a:xfrm rot="5400000">
          <a:off x="2450990" y="1119857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696645" y="1231106"/>
        <a:ext cx="733444" cy="843039"/>
      </dsp:txXfrm>
    </dsp:sp>
    <dsp:sp modelId="{B4792BA1-E83E-43CC-AA10-D8C5986E0754}">
      <dsp:nvSpPr>
        <dsp:cNvPr id="0" name=""/>
        <dsp:cNvSpPr/>
      </dsp:nvSpPr>
      <dsp:spPr>
        <a:xfrm rot="5400000">
          <a:off x="1877805" y="2159429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/>
            <a:t>Industry cloud platforms</a:t>
          </a:r>
          <a:endParaRPr lang="ru-RU" sz="1100" kern="1200" dirty="0"/>
        </a:p>
      </dsp:txBody>
      <dsp:txXfrm rot="-5400000">
        <a:off x="2123460" y="2270678"/>
        <a:ext cx="733444" cy="843039"/>
      </dsp:txXfrm>
    </dsp:sp>
    <dsp:sp modelId="{FA62AE37-BE46-47D5-8307-606705831F20}">
      <dsp:nvSpPr>
        <dsp:cNvPr id="0" name=""/>
        <dsp:cNvSpPr/>
      </dsp:nvSpPr>
      <dsp:spPr>
        <a:xfrm>
          <a:off x="665538" y="188046"/>
          <a:ext cx="1366826" cy="7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Applied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Observability </a:t>
          </a:r>
          <a:endParaRPr lang="ru-RU" sz="1100" b="1" kern="1200" dirty="0"/>
        </a:p>
      </dsp:txBody>
      <dsp:txXfrm>
        <a:off x="665538" y="188046"/>
        <a:ext cx="1366826" cy="734853"/>
      </dsp:txXfrm>
    </dsp:sp>
    <dsp:sp modelId="{AD05C7AF-51B1-405C-8E46-EC263DBD2570}">
      <dsp:nvSpPr>
        <dsp:cNvPr id="0" name=""/>
        <dsp:cNvSpPr/>
      </dsp:nvSpPr>
      <dsp:spPr>
        <a:xfrm rot="5400000">
          <a:off x="727025" y="2159429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972680" y="2270678"/>
        <a:ext cx="733444" cy="843039"/>
      </dsp:txXfrm>
    </dsp:sp>
    <dsp:sp modelId="{200D3C3E-E71D-48CF-A34C-59E05CBBA3D6}">
      <dsp:nvSpPr>
        <dsp:cNvPr id="0" name=""/>
        <dsp:cNvSpPr/>
      </dsp:nvSpPr>
      <dsp:spPr>
        <a:xfrm rot="5400000">
          <a:off x="1300210" y="3199001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</a:t>
          </a:r>
          <a:r>
            <a:rPr lang="uk-UA" sz="1100" b="1" kern="1200" dirty="0" err="1" smtClean="0"/>
            <a:t>vSecOps</a:t>
          </a:r>
          <a:endParaRPr lang="en-US" sz="1100" b="1" kern="1200" dirty="0"/>
        </a:p>
      </dsp:txBody>
      <dsp:txXfrm rot="-5400000">
        <a:off x="1545865" y="3310250"/>
        <a:ext cx="733444" cy="843039"/>
      </dsp:txXfrm>
    </dsp:sp>
    <dsp:sp modelId="{B454496E-70CD-4430-952F-AE674AFC727A}">
      <dsp:nvSpPr>
        <dsp:cNvPr id="0" name=""/>
        <dsp:cNvSpPr/>
      </dsp:nvSpPr>
      <dsp:spPr>
        <a:xfrm>
          <a:off x="12993" y="3364343"/>
          <a:ext cx="1322735" cy="7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28870-0011-4854-BC63-D94569C1AEC1}">
      <dsp:nvSpPr>
        <dsp:cNvPr id="0" name=""/>
        <dsp:cNvSpPr/>
      </dsp:nvSpPr>
      <dsp:spPr>
        <a:xfrm rot="5400000">
          <a:off x="2450990" y="3199001"/>
          <a:ext cx="1224755" cy="1065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696645" y="3310250"/>
        <a:ext cx="733444" cy="843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EAB5-BB58-42F9-8B5A-D7CF58B90C3F}">
      <dsp:nvSpPr>
        <dsp:cNvPr id="0" name=""/>
        <dsp:cNvSpPr/>
      </dsp:nvSpPr>
      <dsp:spPr>
        <a:xfrm>
          <a:off x="2885142" y="1121354"/>
          <a:ext cx="2720180" cy="272018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Ключеві</a:t>
          </a: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елементи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Applied</a:t>
          </a: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Observability</a:t>
          </a: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2019" y="1758543"/>
        <a:ext cx="1626426" cy="1398229"/>
      </dsp:txXfrm>
    </dsp:sp>
    <dsp:sp modelId="{E5294593-D7AE-4FB9-B1CA-02F09D097071}">
      <dsp:nvSpPr>
        <dsp:cNvPr id="0" name=""/>
        <dsp:cNvSpPr/>
      </dsp:nvSpPr>
      <dsp:spPr>
        <a:xfrm>
          <a:off x="1702504" y="3502590"/>
          <a:ext cx="3494936" cy="894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Демократизована можливість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Реалізація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Кілька одночасних рівнів даних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8715" y="3528801"/>
        <a:ext cx="3442514" cy="842499"/>
      </dsp:txXfrm>
    </dsp:sp>
    <dsp:sp modelId="{2D271357-B579-431F-A636-AEC1B002A5FB}">
      <dsp:nvSpPr>
        <dsp:cNvPr id="0" name=""/>
        <dsp:cNvSpPr/>
      </dsp:nvSpPr>
      <dsp:spPr>
        <a:xfrm>
          <a:off x="2991212" y="761227"/>
          <a:ext cx="3345821" cy="3345821"/>
        </a:xfrm>
        <a:prstGeom prst="circularArrow">
          <a:avLst>
            <a:gd name="adj1" fmla="val 4878"/>
            <a:gd name="adj2" fmla="val 312630"/>
            <a:gd name="adj3" fmla="val 3195453"/>
            <a:gd name="adj4" fmla="val 15150971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4061-AF85-47C1-A282-8CE23A12AAC8}">
      <dsp:nvSpPr>
        <dsp:cNvPr id="0" name=""/>
        <dsp:cNvSpPr/>
      </dsp:nvSpPr>
      <dsp:spPr>
        <a:xfrm rot="5400000">
          <a:off x="-171786" y="172064"/>
          <a:ext cx="1145246" cy="8016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Data-Driven Decisions</a:t>
          </a:r>
          <a:endParaRPr lang="ru-RU" sz="1100" kern="1200" dirty="0"/>
        </a:p>
      </dsp:txBody>
      <dsp:txXfrm rot="-5400000">
        <a:off x="1" y="401113"/>
        <a:ext cx="801672" cy="343574"/>
      </dsp:txXfrm>
    </dsp:sp>
    <dsp:sp modelId="{1D9F1B74-FF90-4165-8CD4-5A3CBE2A9D61}">
      <dsp:nvSpPr>
        <dsp:cNvPr id="0" name=""/>
        <dsp:cNvSpPr/>
      </dsp:nvSpPr>
      <dsp:spPr>
        <a:xfrm rot="5400000">
          <a:off x="2407851" y="-1606179"/>
          <a:ext cx="744410" cy="39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Proactively Drive Business Value</a:t>
          </a:r>
          <a:endParaRPr lang="ru-RU" sz="2300" kern="1200" dirty="0"/>
        </a:p>
      </dsp:txBody>
      <dsp:txXfrm rot="-5400000">
        <a:off x="801673" y="36338"/>
        <a:ext cx="3920429" cy="671732"/>
      </dsp:txXfrm>
    </dsp:sp>
    <dsp:sp modelId="{8AA7D98F-02F9-49CA-B104-48A1E092F91A}">
      <dsp:nvSpPr>
        <dsp:cNvPr id="0" name=""/>
        <dsp:cNvSpPr/>
      </dsp:nvSpPr>
      <dsp:spPr>
        <a:xfrm rot="5400000">
          <a:off x="-171786" y="1169004"/>
          <a:ext cx="1145246" cy="801672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Analytics</a:t>
          </a:r>
          <a:endParaRPr lang="ru-RU" sz="1100" kern="1200" dirty="0"/>
        </a:p>
      </dsp:txBody>
      <dsp:txXfrm rot="-5400000">
        <a:off x="1" y="1398053"/>
        <a:ext cx="801672" cy="343574"/>
      </dsp:txXfrm>
    </dsp:sp>
    <dsp:sp modelId="{A00F6A98-4128-4D7A-9AEF-3C7908F19B14}">
      <dsp:nvSpPr>
        <dsp:cNvPr id="0" name=""/>
        <dsp:cNvSpPr/>
      </dsp:nvSpPr>
      <dsp:spPr>
        <a:xfrm rot="5400000">
          <a:off x="2407851" y="-608961"/>
          <a:ext cx="744410" cy="39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Proactively Drive Business Value</a:t>
          </a:r>
          <a:endParaRPr lang="ru-RU" sz="2300" kern="1200" dirty="0"/>
        </a:p>
      </dsp:txBody>
      <dsp:txXfrm rot="-5400000">
        <a:off x="801673" y="1033556"/>
        <a:ext cx="3920429" cy="671732"/>
      </dsp:txXfrm>
    </dsp:sp>
    <dsp:sp modelId="{B796BBA3-B57C-42D3-862E-F45CE2FDCBED}">
      <dsp:nvSpPr>
        <dsp:cNvPr id="0" name=""/>
        <dsp:cNvSpPr/>
      </dsp:nvSpPr>
      <dsp:spPr>
        <a:xfrm rot="5400000">
          <a:off x="-171786" y="2165944"/>
          <a:ext cx="1145246" cy="801672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Context</a:t>
          </a:r>
          <a:endParaRPr lang="ru-RU" sz="1100" kern="1200" dirty="0"/>
        </a:p>
      </dsp:txBody>
      <dsp:txXfrm rot="-5400000">
        <a:off x="1" y="2394993"/>
        <a:ext cx="801672" cy="343574"/>
      </dsp:txXfrm>
    </dsp:sp>
    <dsp:sp modelId="{C1757415-8D93-4DEE-A387-02E7450BF304}">
      <dsp:nvSpPr>
        <dsp:cNvPr id="0" name=""/>
        <dsp:cNvSpPr/>
      </dsp:nvSpPr>
      <dsp:spPr>
        <a:xfrm rot="5400000">
          <a:off x="2407851" y="387978"/>
          <a:ext cx="744410" cy="39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User Journeys, Industry Knowledge</a:t>
          </a:r>
          <a:endParaRPr lang="ru-RU" sz="2300" kern="1200"/>
        </a:p>
      </dsp:txBody>
      <dsp:txXfrm rot="-5400000">
        <a:off x="801673" y="2030496"/>
        <a:ext cx="3920429" cy="671732"/>
      </dsp:txXfrm>
    </dsp:sp>
    <dsp:sp modelId="{AE782664-043E-48B1-85A3-F39D058A6734}">
      <dsp:nvSpPr>
        <dsp:cNvPr id="0" name=""/>
        <dsp:cNvSpPr/>
      </dsp:nvSpPr>
      <dsp:spPr>
        <a:xfrm rot="5400000">
          <a:off x="-171786" y="3162885"/>
          <a:ext cx="1145246" cy="801672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Raw Data</a:t>
          </a:r>
          <a:endParaRPr lang="ru-RU" sz="1100" kern="1200" dirty="0"/>
        </a:p>
      </dsp:txBody>
      <dsp:txXfrm rot="-5400000">
        <a:off x="1" y="3391934"/>
        <a:ext cx="801672" cy="343574"/>
      </dsp:txXfrm>
    </dsp:sp>
    <dsp:sp modelId="{D4B84744-A8E2-4527-8E9E-4C870BD6037C}">
      <dsp:nvSpPr>
        <dsp:cNvPr id="0" name=""/>
        <dsp:cNvSpPr/>
      </dsp:nvSpPr>
      <dsp:spPr>
        <a:xfrm rot="5400000">
          <a:off x="2407851" y="1384919"/>
          <a:ext cx="744410" cy="39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Events, Emails, Images…</a:t>
          </a:r>
          <a:endParaRPr lang="ru-RU" sz="2300" kern="1200"/>
        </a:p>
      </dsp:txBody>
      <dsp:txXfrm rot="-5400000">
        <a:off x="801673" y="3027437"/>
        <a:ext cx="3920429" cy="671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627C8-1731-4EB1-9274-A545A8F473DF}">
      <dsp:nvSpPr>
        <dsp:cNvPr id="0" name=""/>
        <dsp:cNvSpPr/>
      </dsp:nvSpPr>
      <dsp:spPr>
        <a:xfrm>
          <a:off x="3221694" y="0"/>
          <a:ext cx="3928776" cy="1036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моделювання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квантових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об’єктів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симуляція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фізика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твердого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тіла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хімія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розробка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нових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ліків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) -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значна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економія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енергоресурсів</a:t>
          </a:r>
          <a:endParaRPr lang="ru-RU" sz="1500" kern="1200" dirty="0"/>
        </a:p>
      </dsp:txBody>
      <dsp:txXfrm>
        <a:off x="3252060" y="30366"/>
        <a:ext cx="3868044" cy="976033"/>
      </dsp:txXfrm>
    </dsp:sp>
    <dsp:sp modelId="{CF3948C0-758E-40A1-98FE-E28A07BE7130}">
      <dsp:nvSpPr>
        <dsp:cNvPr id="0" name=""/>
        <dsp:cNvSpPr/>
      </dsp:nvSpPr>
      <dsp:spPr>
        <a:xfrm rot="5400000">
          <a:off x="4991688" y="1062685"/>
          <a:ext cx="388787" cy="466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5046119" y="1101563"/>
        <a:ext cx="279926" cy="272151"/>
      </dsp:txXfrm>
    </dsp:sp>
    <dsp:sp modelId="{908D725A-8A7F-4519-9829-1D6F1FA10C02}">
      <dsp:nvSpPr>
        <dsp:cNvPr id="0" name=""/>
        <dsp:cNvSpPr/>
      </dsp:nvSpPr>
      <dsp:spPr>
        <a:xfrm>
          <a:off x="3221694" y="1555149"/>
          <a:ext cx="3928776" cy="103676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задачі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оптимізації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пов’язані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з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обробкою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великих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масивів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даних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(Big data) 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і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важливі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для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забезпечення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комп’ютерного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пошуку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застосувань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галузі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логістики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транспорту</a:t>
          </a:r>
          <a:endParaRPr lang="ru-RU" sz="1500" kern="1200" dirty="0"/>
        </a:p>
      </dsp:txBody>
      <dsp:txXfrm>
        <a:off x="3252060" y="1585515"/>
        <a:ext cx="3868044" cy="976033"/>
      </dsp:txXfrm>
    </dsp:sp>
    <dsp:sp modelId="{12FB1A55-D35E-474B-8330-CC2DAFED986D}">
      <dsp:nvSpPr>
        <dsp:cNvPr id="0" name=""/>
        <dsp:cNvSpPr/>
      </dsp:nvSpPr>
      <dsp:spPr>
        <a:xfrm rot="5400000">
          <a:off x="4991688" y="2617834"/>
          <a:ext cx="388787" cy="466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5046119" y="2656712"/>
        <a:ext cx="279926" cy="272151"/>
      </dsp:txXfrm>
    </dsp:sp>
    <dsp:sp modelId="{C10A8C8E-B503-4DED-93D6-5BAEAEF7DB4D}">
      <dsp:nvSpPr>
        <dsp:cNvPr id="0" name=""/>
        <dsp:cNvSpPr/>
      </dsp:nvSpPr>
      <dsp:spPr>
        <a:xfrm>
          <a:off x="3221694" y="3110298"/>
          <a:ext cx="3928776" cy="103676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задачі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шифрування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дешифрування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інформації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пов’язані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з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розкладанням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великих чисел на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прості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множники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безпек</a:t>
          </a:r>
          <a:r>
            <a:rPr lang="uk-UA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а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передачі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інформації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500" kern="1200" dirty="0"/>
        </a:p>
      </dsp:txBody>
      <dsp:txXfrm>
        <a:off x="3252060" y="3140664"/>
        <a:ext cx="3868044" cy="976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ADB89-0F03-4DFD-BB33-776D3CC4B972}">
      <dsp:nvSpPr>
        <dsp:cNvPr id="0" name=""/>
        <dsp:cNvSpPr/>
      </dsp:nvSpPr>
      <dsp:spPr>
        <a:xfrm>
          <a:off x="0" y="0"/>
          <a:ext cx="6765364" cy="14456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Наукові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групи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що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проводять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дослідження</a:t>
          </a:r>
          <a:r>
            <a:rPr lang="ru-RU" sz="2900" kern="1200" dirty="0" smtClean="0"/>
            <a:t> в </a:t>
          </a:r>
          <a:r>
            <a:rPr lang="ru-RU" sz="2900" kern="1200" dirty="0" err="1" smtClean="0"/>
            <a:t>галузі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квантових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технологій</a:t>
          </a:r>
          <a:r>
            <a:rPr lang="ru-RU" sz="2900" kern="1200" dirty="0" smtClean="0"/>
            <a:t> в </a:t>
          </a:r>
          <a:r>
            <a:rPr lang="ru-RU" sz="2900" kern="1200" dirty="0" err="1" smtClean="0"/>
            <a:t>Україні</a:t>
          </a:r>
          <a:endParaRPr lang="ru-RU" sz="2900" kern="1200" dirty="0"/>
        </a:p>
      </dsp:txBody>
      <dsp:txXfrm>
        <a:off x="0" y="0"/>
        <a:ext cx="6765364" cy="1445676"/>
      </dsp:txXfrm>
    </dsp:sp>
    <dsp:sp modelId="{C8856686-68F4-4047-8CAB-489102601D53}">
      <dsp:nvSpPr>
        <dsp:cNvPr id="0" name=""/>
        <dsp:cNvSpPr/>
      </dsp:nvSpPr>
      <dsp:spPr>
        <a:xfrm>
          <a:off x="3303" y="1445676"/>
          <a:ext cx="2252919" cy="3035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</a:t>
          </a:r>
          <a:r>
            <a:rPr lang="ru-RU" sz="1700" kern="1200" dirty="0" err="1" smtClean="0"/>
            <a:t>Фізико-технічний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інститут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низьких</a:t>
          </a:r>
          <a:r>
            <a:rPr lang="ru-RU" sz="1700" kern="1200" dirty="0" smtClean="0"/>
            <a:t> температур </a:t>
          </a:r>
          <a:r>
            <a:rPr lang="ru-RU" sz="1700" kern="1200" dirty="0" err="1" smtClean="0"/>
            <a:t>ім</a:t>
          </a:r>
          <a:r>
            <a:rPr lang="ru-RU" sz="1700" kern="1200" dirty="0" smtClean="0"/>
            <a:t>. Б.І. </a:t>
          </a:r>
          <a:r>
            <a:rPr lang="ru-RU" sz="1700" kern="1200" dirty="0" err="1" smtClean="0"/>
            <a:t>Вєркіна</a:t>
          </a:r>
          <a:r>
            <a:rPr lang="ru-RU" sz="1700" kern="1200" dirty="0" smtClean="0"/>
            <a:t> НАН </a:t>
          </a:r>
          <a:r>
            <a:rPr lang="ru-RU" sz="1700" kern="1200" dirty="0" err="1" smtClean="0"/>
            <a:t>України</a:t>
          </a:r>
          <a:r>
            <a:rPr lang="ru-RU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 </a:t>
          </a:r>
          <a:r>
            <a:rPr lang="ru-RU" sz="1700" kern="1200" dirty="0" err="1" smtClean="0"/>
            <a:t>Інститут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фізики</a:t>
          </a:r>
          <a:r>
            <a:rPr lang="ru-RU" sz="1700" kern="1200" dirty="0" smtClean="0"/>
            <a:t> НАН </a:t>
          </a:r>
          <a:r>
            <a:rPr lang="ru-RU" sz="1700" kern="1200" dirty="0" err="1" smtClean="0"/>
            <a:t>України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3303" y="1445676"/>
        <a:ext cx="2252919" cy="3035920"/>
      </dsp:txXfrm>
    </dsp:sp>
    <dsp:sp modelId="{4EC437AA-2E68-4E74-B2DF-1841D0579098}">
      <dsp:nvSpPr>
        <dsp:cNvPr id="0" name=""/>
        <dsp:cNvSpPr/>
      </dsp:nvSpPr>
      <dsp:spPr>
        <a:xfrm>
          <a:off x="2256222" y="1445676"/>
          <a:ext cx="2252919" cy="3035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 </a:t>
          </a:r>
          <a:r>
            <a:rPr lang="ru-RU" sz="1700" kern="1200" dirty="0" err="1" smtClean="0"/>
            <a:t>Інститут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теоретичної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фізики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ім</a:t>
          </a:r>
          <a:r>
            <a:rPr lang="ru-RU" sz="1700" kern="1200" dirty="0" smtClean="0"/>
            <a:t>. М.М. Боголюбова НАН </a:t>
          </a:r>
          <a:r>
            <a:rPr lang="ru-RU" sz="1700" kern="1200" dirty="0" err="1" smtClean="0"/>
            <a:t>України</a:t>
          </a:r>
          <a:r>
            <a:rPr lang="ru-RU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 </a:t>
          </a:r>
          <a:r>
            <a:rPr lang="ru-RU" sz="1700" kern="1200" dirty="0" err="1" smtClean="0"/>
            <a:t>Київський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національний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університет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імені</a:t>
          </a:r>
          <a:r>
            <a:rPr lang="ru-RU" sz="1700" kern="1200" dirty="0" smtClean="0"/>
            <a:t> Тараса </a:t>
          </a:r>
          <a:r>
            <a:rPr lang="ru-RU" sz="1700" kern="1200" dirty="0" err="1" smtClean="0"/>
            <a:t>Шевченка</a:t>
          </a:r>
          <a:r>
            <a:rPr lang="ru-RU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 </a:t>
          </a:r>
          <a:r>
            <a:rPr lang="ru-RU" sz="1700" kern="1200" dirty="0" err="1" smtClean="0"/>
            <a:t>Київський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академічний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університет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2256222" y="1445676"/>
        <a:ext cx="2252919" cy="3035920"/>
      </dsp:txXfrm>
    </dsp:sp>
    <dsp:sp modelId="{0FB4E8CD-7F9E-4958-8AEA-B135EB8163C8}">
      <dsp:nvSpPr>
        <dsp:cNvPr id="0" name=""/>
        <dsp:cNvSpPr/>
      </dsp:nvSpPr>
      <dsp:spPr>
        <a:xfrm>
          <a:off x="4509141" y="1445676"/>
          <a:ext cx="2252919" cy="3035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</a:t>
          </a:r>
          <a:r>
            <a:rPr lang="ru-RU" sz="1700" kern="1200" dirty="0" err="1" smtClean="0"/>
            <a:t>Інститут</a:t>
          </a:r>
          <a:r>
            <a:rPr lang="ru-RU" sz="1700" kern="1200" dirty="0" smtClean="0"/>
            <a:t> математики НАН </a:t>
          </a:r>
          <a:r>
            <a:rPr lang="ru-RU" sz="1700" kern="1200" dirty="0" err="1" smtClean="0"/>
            <a:t>України</a:t>
          </a:r>
          <a:r>
            <a:rPr lang="ru-RU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 </a:t>
          </a:r>
          <a:r>
            <a:rPr lang="ru-RU" sz="1700" kern="1200" dirty="0" err="1" smtClean="0"/>
            <a:t>Львівський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національний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університет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імені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Івана</a:t>
          </a:r>
          <a:r>
            <a:rPr lang="ru-RU" sz="1700" kern="1200" dirty="0" smtClean="0"/>
            <a:t> Франка</a:t>
          </a:r>
          <a:endParaRPr lang="ru-RU" sz="1700" kern="1200" dirty="0"/>
        </a:p>
      </dsp:txBody>
      <dsp:txXfrm>
        <a:off x="4509141" y="1445676"/>
        <a:ext cx="2252919" cy="3035920"/>
      </dsp:txXfrm>
    </dsp:sp>
    <dsp:sp modelId="{096A38EC-8D08-4818-A3FF-37DBBD4E6D89}">
      <dsp:nvSpPr>
        <dsp:cNvPr id="0" name=""/>
        <dsp:cNvSpPr/>
      </dsp:nvSpPr>
      <dsp:spPr>
        <a:xfrm>
          <a:off x="0" y="4481597"/>
          <a:ext cx="6765364" cy="3373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1E08C-1EAE-473F-AF93-165F9D5EE38D}">
      <dsp:nvSpPr>
        <dsp:cNvPr id="0" name=""/>
        <dsp:cNvSpPr/>
      </dsp:nvSpPr>
      <dsp:spPr>
        <a:xfrm>
          <a:off x="2975880" y="523658"/>
          <a:ext cx="405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06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7523" y="567200"/>
        <a:ext cx="21783" cy="4356"/>
      </dsp:txXfrm>
    </dsp:sp>
    <dsp:sp modelId="{3F2A4C11-B5DC-4E9F-A9D4-89F9CDF1C27A}">
      <dsp:nvSpPr>
        <dsp:cNvPr id="0" name=""/>
        <dsp:cNvSpPr/>
      </dsp:nvSpPr>
      <dsp:spPr>
        <a:xfrm>
          <a:off x="1083463" y="1113"/>
          <a:ext cx="1894216" cy="1136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Економія часу</a:t>
          </a:r>
          <a:endParaRPr lang="ru-RU" sz="1400" kern="1200" dirty="0"/>
        </a:p>
      </dsp:txBody>
      <dsp:txXfrm>
        <a:off x="1083463" y="1113"/>
        <a:ext cx="1894216" cy="1136530"/>
      </dsp:txXfrm>
    </dsp:sp>
    <dsp:sp modelId="{C4F5B631-1DA6-490C-B815-1EBB8C280B93}">
      <dsp:nvSpPr>
        <dsp:cNvPr id="0" name=""/>
        <dsp:cNvSpPr/>
      </dsp:nvSpPr>
      <dsp:spPr>
        <a:xfrm>
          <a:off x="2030572" y="1135843"/>
          <a:ext cx="2329886" cy="405069"/>
        </a:xfrm>
        <a:custGeom>
          <a:avLst/>
          <a:gdLst/>
          <a:ahLst/>
          <a:cxnLst/>
          <a:rect l="0" t="0" r="0" b="0"/>
          <a:pathLst>
            <a:path>
              <a:moveTo>
                <a:pt x="2329886" y="0"/>
              </a:moveTo>
              <a:lnTo>
                <a:pt x="2329886" y="219634"/>
              </a:lnTo>
              <a:lnTo>
                <a:pt x="0" y="219634"/>
              </a:lnTo>
              <a:lnTo>
                <a:pt x="0" y="405069"/>
              </a:lnTo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36258" y="1336200"/>
        <a:ext cx="118513" cy="4356"/>
      </dsp:txXfrm>
    </dsp:sp>
    <dsp:sp modelId="{339AA86A-2A76-41EB-BB21-3D6711CE2352}">
      <dsp:nvSpPr>
        <dsp:cNvPr id="0" name=""/>
        <dsp:cNvSpPr/>
      </dsp:nvSpPr>
      <dsp:spPr>
        <a:xfrm>
          <a:off x="3413350" y="1113"/>
          <a:ext cx="1894216" cy="1136530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Компартменталізація</a:t>
          </a:r>
          <a:endParaRPr lang="ru-RU" sz="1400" kern="1200" dirty="0"/>
        </a:p>
      </dsp:txBody>
      <dsp:txXfrm>
        <a:off x="3413350" y="1113"/>
        <a:ext cx="1894216" cy="1136530"/>
      </dsp:txXfrm>
    </dsp:sp>
    <dsp:sp modelId="{265FC96C-CDED-4A63-832D-F5A9F0BBC00A}">
      <dsp:nvSpPr>
        <dsp:cNvPr id="0" name=""/>
        <dsp:cNvSpPr/>
      </dsp:nvSpPr>
      <dsp:spPr>
        <a:xfrm>
          <a:off x="2975880" y="2095858"/>
          <a:ext cx="405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069" y="45720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7523" y="2139400"/>
        <a:ext cx="21783" cy="4356"/>
      </dsp:txXfrm>
    </dsp:sp>
    <dsp:sp modelId="{EE47048C-DCDB-4160-B2DA-165AD27D7F93}">
      <dsp:nvSpPr>
        <dsp:cNvPr id="0" name=""/>
        <dsp:cNvSpPr/>
      </dsp:nvSpPr>
      <dsp:spPr>
        <a:xfrm>
          <a:off x="1083463" y="1573313"/>
          <a:ext cx="1894216" cy="1136530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Ясність</a:t>
          </a:r>
          <a:endParaRPr lang="ru-RU" sz="1400" kern="1200" dirty="0"/>
        </a:p>
      </dsp:txBody>
      <dsp:txXfrm>
        <a:off x="1083463" y="1573313"/>
        <a:ext cx="1894216" cy="1136530"/>
      </dsp:txXfrm>
    </dsp:sp>
    <dsp:sp modelId="{3CF67958-02FD-4757-BAC5-FC9FCC34CA94}">
      <dsp:nvSpPr>
        <dsp:cNvPr id="0" name=""/>
        <dsp:cNvSpPr/>
      </dsp:nvSpPr>
      <dsp:spPr>
        <a:xfrm>
          <a:off x="2030572" y="2708043"/>
          <a:ext cx="2329886" cy="405069"/>
        </a:xfrm>
        <a:custGeom>
          <a:avLst/>
          <a:gdLst/>
          <a:ahLst/>
          <a:cxnLst/>
          <a:rect l="0" t="0" r="0" b="0"/>
          <a:pathLst>
            <a:path>
              <a:moveTo>
                <a:pt x="2329886" y="0"/>
              </a:moveTo>
              <a:lnTo>
                <a:pt x="2329886" y="219634"/>
              </a:lnTo>
              <a:lnTo>
                <a:pt x="0" y="219634"/>
              </a:lnTo>
              <a:lnTo>
                <a:pt x="0" y="405069"/>
              </a:lnTo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36258" y="2908400"/>
        <a:ext cx="118513" cy="4356"/>
      </dsp:txXfrm>
    </dsp:sp>
    <dsp:sp modelId="{5CE0DD50-E134-439C-B736-9AF55421E218}">
      <dsp:nvSpPr>
        <dsp:cNvPr id="0" name=""/>
        <dsp:cNvSpPr/>
      </dsp:nvSpPr>
      <dsp:spPr>
        <a:xfrm>
          <a:off x="3413350" y="1573313"/>
          <a:ext cx="1894216" cy="1136530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Виявляйте зачіпки за допомогою Scrumban Board</a:t>
          </a:r>
          <a:endParaRPr lang="en-US" sz="1400" kern="1200"/>
        </a:p>
      </dsp:txBody>
      <dsp:txXfrm>
        <a:off x="3413350" y="1573313"/>
        <a:ext cx="1894216" cy="1136530"/>
      </dsp:txXfrm>
    </dsp:sp>
    <dsp:sp modelId="{D58A02B6-E3A4-42C8-8C41-07B48A7C8DCD}">
      <dsp:nvSpPr>
        <dsp:cNvPr id="0" name=""/>
        <dsp:cNvSpPr/>
      </dsp:nvSpPr>
      <dsp:spPr>
        <a:xfrm>
          <a:off x="2975880" y="3668058"/>
          <a:ext cx="405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069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7523" y="3711600"/>
        <a:ext cx="21783" cy="4356"/>
      </dsp:txXfrm>
    </dsp:sp>
    <dsp:sp modelId="{C57BD2C8-F6E9-4B3B-97AB-C8620E0E94FD}">
      <dsp:nvSpPr>
        <dsp:cNvPr id="0" name=""/>
        <dsp:cNvSpPr/>
      </dsp:nvSpPr>
      <dsp:spPr>
        <a:xfrm>
          <a:off x="1083463" y="3145513"/>
          <a:ext cx="1894216" cy="1136530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Незалежність</a:t>
          </a:r>
          <a:endParaRPr lang="ru-RU" sz="1400" kern="1200" dirty="0"/>
        </a:p>
      </dsp:txBody>
      <dsp:txXfrm>
        <a:off x="1083463" y="3145513"/>
        <a:ext cx="1894216" cy="1136530"/>
      </dsp:txXfrm>
    </dsp:sp>
    <dsp:sp modelId="{78D98BED-48E1-4A39-90CD-94C83A629D15}">
      <dsp:nvSpPr>
        <dsp:cNvPr id="0" name=""/>
        <dsp:cNvSpPr/>
      </dsp:nvSpPr>
      <dsp:spPr>
        <a:xfrm>
          <a:off x="3413350" y="3145513"/>
          <a:ext cx="1894216" cy="113653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Інтуїтивно зрозумілий</a:t>
          </a:r>
          <a:endParaRPr lang="ru-RU" sz="1400" kern="1200" dirty="0"/>
        </a:p>
      </dsp:txBody>
      <dsp:txXfrm>
        <a:off x="3413350" y="3145513"/>
        <a:ext cx="1894216" cy="113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9A5A-09C6-461E-94E2-3A1974A2D1B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6604E-DBB2-4DC5-9AA8-EF4F9A07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604E-DBB2-4DC5-9AA8-EF4F9A072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7C6-CD86-4492-A3D8-AB2BBC08ECAD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ED8D-955B-4854-B8D8-66B2F3347723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C1FC-3E0C-422D-A73F-23BBF09DF682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BED-006F-4055-BE29-4B4C473F2D29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744B-7B8D-41CC-A2A9-76A6C50DA5CB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C73F-7845-41FF-BFAF-18E2C3FCF834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9F98-4953-47C3-9CA9-63781F842B53}" type="datetime1">
              <a:rPr lang="en-US" smtClean="0"/>
              <a:t>12/27/2022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C695-6A2D-4115-B2F3-89A7CCB2D942}" type="datetime1">
              <a:rPr lang="en-US" smtClean="0"/>
              <a:t>12/27/2022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6410-ADBB-409D-ACA8-610BA0DEAB83}" type="datetime1">
              <a:rPr lang="en-US" smtClean="0"/>
              <a:t>12/27/2022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1B8F-07BD-41ED-8B9B-46C667C1EF06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AAA9-0565-48AC-9C95-FB4DCDBA1642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57EC-C443-45FB-B350-E0DE5AC3D03A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E6EF-1633-46E4-920A-97B5BC5FE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2027" y="2546717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Перспективні </a:t>
            </a:r>
            <a:r>
              <a:rPr lang="uk-UA" sz="3600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 програмної інженерії для забезпечення розвитку цифрової Держави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Завідувач кафедри інженерія програмного забезпечення</a:t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к.т.н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Олена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Негоденко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1" y="208260"/>
            <a:ext cx="1353429" cy="1359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913" y="6159232"/>
            <a:ext cx="1018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</a:t>
            </a:r>
            <a:r>
              <a:rPr lang="ru-RU" sz="14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27" y="208260"/>
            <a:ext cx="1054095" cy="114575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40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Гнучка </a:t>
            </a:r>
            <a:r>
              <a:rPr lang="uk-UA" sz="4900" b="1" cap="all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метологія</a:t>
            </a:r>
            <a:r>
              <a:rPr lang="uk-UA" sz="4900" b="1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розробки</a:t>
            </a:r>
            <a:br>
              <a:rPr lang="uk-UA" sz="4900" b="1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Scrumban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Methodology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176" y="1716651"/>
            <a:ext cx="359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 методології </a:t>
            </a:r>
            <a:r>
              <a:rPr lang="uk-UA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Scrumban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24276481"/>
              </p:ext>
            </p:extLst>
          </p:nvPr>
        </p:nvGraphicFramePr>
        <p:xfrm>
          <a:off x="-711200" y="2193705"/>
          <a:ext cx="6391031" cy="428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36684727"/>
              </p:ext>
            </p:extLst>
          </p:nvPr>
        </p:nvGraphicFramePr>
        <p:xfrm>
          <a:off x="4430598" y="2055205"/>
          <a:ext cx="6852833" cy="492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95369" y="1716651"/>
            <a:ext cx="5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Популярність гнучких </a:t>
            </a:r>
            <a:r>
              <a:rPr lang="uk-UA" b="1" dirty="0" err="1" smtClean="0"/>
              <a:t>методологій</a:t>
            </a:r>
            <a:endParaRPr lang="en-US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280"/>
            <a:ext cx="10515600" cy="65478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632" y="844062"/>
            <a:ext cx="11109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Цифровий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розвиток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комплексу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завдань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позитивно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вплинуть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економіку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суспільство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життєдіяльність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Держави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цілому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Вагомим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внеском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цифровий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розвиток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технологічна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модернізація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промисловості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високотехнологічних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виробництв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перспективних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програмної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інженерії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ІТ-</a:t>
            </a:r>
            <a:r>
              <a:rPr lang="ru-RU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компанії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продовжують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безперервно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працювати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виконувати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проєкти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навіть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умовах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блекаутів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своєчасно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сплачують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податки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залучають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нових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клієнтів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активно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виходять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глобальний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ринок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прогнозами ІТ-експертів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93,4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ІТ-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компаній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планують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продовжувати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інвестувати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Україну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инергія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бізнесу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державою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відпрацювання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спільних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механізмів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ініціатив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дозволять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індустрії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використати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свій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потенціал</a:t>
            </a:r>
            <a:r>
              <a:rPr lang="uk-UA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4767" y="2620053"/>
            <a:ext cx="4745854" cy="1325563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15447416"/>
              </p:ext>
            </p:extLst>
          </p:nvPr>
        </p:nvGraphicFramePr>
        <p:xfrm>
          <a:off x="-457290" y="1422997"/>
          <a:ext cx="6049108" cy="408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1" y="206863"/>
            <a:ext cx="10515600" cy="6723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ІТ-потенціал України</a:t>
            </a:r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857" y="2482695"/>
            <a:ext cx="2242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Україна – найкраще місце для створення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центрів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6" y="3353810"/>
            <a:ext cx="1516674" cy="1057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65" y="899855"/>
            <a:ext cx="7184335" cy="51316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475"/>
            <a:ext cx="12192000" cy="6105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4700" y="114300"/>
            <a:ext cx="5969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Експорт ІТ-послуг</a:t>
            </a:r>
            <a:endParaRPr lang="en-US" sz="4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007" y="136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Перспективні технології для цифрового розвитку економіки України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6676984"/>
              </p:ext>
            </p:extLst>
          </p:nvPr>
        </p:nvGraphicFramePr>
        <p:xfrm>
          <a:off x="316321" y="1820306"/>
          <a:ext cx="4435105" cy="434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91992" y="3193015"/>
            <a:ext cx="999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err="1">
                <a:solidFill>
                  <a:schemeClr val="bg1"/>
                </a:solidFill>
              </a:rPr>
              <a:t>Digital</a:t>
            </a:r>
            <a:r>
              <a:rPr lang="uk-UA" sz="1100" b="1" dirty="0">
                <a:solidFill>
                  <a:schemeClr val="bg1"/>
                </a:solidFill>
              </a:rPr>
              <a:t> </a:t>
            </a:r>
            <a:r>
              <a:rPr lang="uk-UA" sz="1100" b="1" dirty="0" err="1">
                <a:solidFill>
                  <a:schemeClr val="bg1"/>
                </a:solidFill>
              </a:rPr>
              <a:t>Immune</a:t>
            </a:r>
            <a:r>
              <a:rPr lang="uk-UA" sz="1100" b="1" dirty="0">
                <a:solidFill>
                  <a:schemeClr val="bg1"/>
                </a:solidFill>
              </a:rPr>
              <a:t> </a:t>
            </a:r>
            <a:r>
              <a:rPr lang="uk-UA" sz="1100" b="1" dirty="0" err="1">
                <a:solidFill>
                  <a:schemeClr val="bg1"/>
                </a:solidFill>
              </a:rPr>
              <a:t>System</a:t>
            </a:r>
            <a:r>
              <a:rPr lang="uk-UA" sz="1100" b="1" dirty="0">
                <a:solidFill>
                  <a:schemeClr val="bg1"/>
                </a:solidFill>
              </a:rPr>
              <a:t> 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205" y="4298622"/>
            <a:ext cx="89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Platform Engineering</a:t>
            </a:r>
          </a:p>
          <a:p>
            <a:pPr algn="ctr"/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7037" y="5297863"/>
            <a:ext cx="98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Scrumban</a:t>
            </a:r>
            <a:r>
              <a:rPr lang="en-US" sz="1100" b="1" dirty="0">
                <a:solidFill>
                  <a:schemeClr val="bg1"/>
                </a:solidFill>
              </a:rPr>
              <a:t> Methodology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39" y="1390887"/>
            <a:ext cx="7661197" cy="4907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3843" y="1390887"/>
            <a:ext cx="575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Використання компаніями передових технологій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Mulish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Mulish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1155" y="179109"/>
            <a:ext cx="10265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Прикладна спостережливість</a:t>
            </a:r>
          </a:p>
          <a:p>
            <a:pPr algn="ctr"/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Observability</a:t>
            </a: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4000" b="1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23754786"/>
              </p:ext>
            </p:extLst>
          </p:nvPr>
        </p:nvGraphicFramePr>
        <p:xfrm>
          <a:off x="5561813" y="1311172"/>
          <a:ext cx="7277493" cy="494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18164151"/>
              </p:ext>
            </p:extLst>
          </p:nvPr>
        </p:nvGraphicFramePr>
        <p:xfrm>
          <a:off x="2193303" y="2120332"/>
          <a:ext cx="4758441" cy="413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Выгнутая вниз стрелка 19"/>
          <p:cNvSpPr/>
          <p:nvPr/>
        </p:nvSpPr>
        <p:spPr>
          <a:xfrm rot="5400000">
            <a:off x="-300087" y="3370082"/>
            <a:ext cx="3349658" cy="163712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73711" y="3779206"/>
            <a:ext cx="181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Observability</a:t>
            </a:r>
            <a:endParaRPr lang="en-US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9589" y="1513569"/>
            <a:ext cx="4814817" cy="5127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51" y="426644"/>
            <a:ext cx="11267810" cy="1325563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uk-UA" sz="4900" b="1" cap="all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Технологія </a:t>
            </a:r>
            <a:r>
              <a:rPr lang="uk-UA" sz="49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Квантових обчислень</a:t>
            </a:r>
            <a:br>
              <a:rPr lang="uk-UA" sz="49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9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9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cap="all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Quantum Computing</a:t>
            </a:r>
            <a:r>
              <a:rPr lang="uk-UA" cap="all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1423413"/>
              </p:ext>
            </p:extLst>
          </p:nvPr>
        </p:nvGraphicFramePr>
        <p:xfrm>
          <a:off x="-2474261" y="2266646"/>
          <a:ext cx="10372165" cy="414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589" y="1626984"/>
            <a:ext cx="4924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Потенційні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задачі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квантових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обчислень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95652267"/>
              </p:ext>
            </p:extLst>
          </p:nvPr>
        </p:nvGraphicFramePr>
        <p:xfrm>
          <a:off x="5288497" y="1613144"/>
          <a:ext cx="6765364" cy="481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45724" y="5547821"/>
            <a:ext cx="10821880" cy="483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748" y="2355853"/>
            <a:ext cx="494063" cy="256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 ІМУННА СИСТЕМА</a:t>
            </a:r>
            <a:br>
              <a:rPr lang="uk-U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6264" y="2929631"/>
            <a:ext cx="604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концепції цифрового імунітету </a:t>
            </a:r>
            <a:r>
              <a:rPr lang="uk-UA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включають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Соединительная линия уступом 4"/>
          <p:cNvCxnSpPr>
            <a:stCxn id="3" idx="0"/>
          </p:cNvCxnSpPr>
          <p:nvPr/>
        </p:nvCxnSpPr>
        <p:spPr>
          <a:xfrm rot="5400000" flipH="1" flipV="1">
            <a:off x="5920198" y="2458082"/>
            <a:ext cx="530462" cy="4126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3316" y="1785089"/>
            <a:ext cx="251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Спостережливість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Observability)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50180" y="2202009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Доповнене 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тестування </a:t>
            </a:r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</a:t>
            </a:r>
            <a:r>
              <a:rPr lang="uk-UA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AI-Augmented Testing)</a:t>
            </a:r>
            <a:endParaRPr lang="en-US" dirty="0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7435745" y="2633254"/>
            <a:ext cx="463725" cy="4004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914" y="2814494"/>
            <a:ext cx="563231" cy="2565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48462" y="348464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хаосу</a:t>
            </a:r>
            <a:b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Chaos Engineering)</a:t>
            </a:r>
            <a:endParaRPr lang="en-US" dirty="0"/>
          </a:p>
        </p:txBody>
      </p:sp>
      <p:cxnSp>
        <p:nvCxnSpPr>
          <p:cNvPr id="17" name="Соединительная линия уступом 16"/>
          <p:cNvCxnSpPr>
            <a:endCxn id="15" idx="1"/>
          </p:cNvCxnSpPr>
          <p:nvPr/>
        </p:nvCxnSpPr>
        <p:spPr>
          <a:xfrm rot="16200000" flipH="1">
            <a:off x="8204441" y="3263794"/>
            <a:ext cx="545854" cy="5421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192" y="4050994"/>
            <a:ext cx="385369" cy="335467"/>
          </a:xfrm>
          <a:prstGeom prst="rect">
            <a:avLst/>
          </a:prstGeom>
        </p:spPr>
      </p:pic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6203225" y="3826039"/>
            <a:ext cx="871109" cy="4940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720876" y="4408027"/>
            <a:ext cx="2973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втоматичне відновлення</a:t>
            </a:r>
            <a:b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Autoremediation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707" y="5041884"/>
            <a:ext cx="345844" cy="256533"/>
          </a:xfrm>
          <a:prstGeom prst="rect">
            <a:avLst/>
          </a:prstGeom>
        </p:spPr>
      </p:pic>
      <p:cxnSp>
        <p:nvCxnSpPr>
          <p:cNvPr id="25" name="Соединительная линия уступом 24"/>
          <p:cNvCxnSpPr/>
          <p:nvPr/>
        </p:nvCxnSpPr>
        <p:spPr>
          <a:xfrm rot="5400000">
            <a:off x="3441253" y="3432100"/>
            <a:ext cx="816627" cy="5430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624049" y="4130980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надійності </a:t>
            </a:r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сайту</a:t>
            </a:r>
            <a:b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Reliability Engineering)</a:t>
            </a:r>
            <a:endParaRPr lang="uk-U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268" y="4715804"/>
            <a:ext cx="474300" cy="36506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437671" y="1787334"/>
            <a:ext cx="3213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 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ланцюжка </a:t>
            </a:r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поставок</a:t>
            </a:r>
            <a:b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програмного </a:t>
            </a:r>
            <a:r>
              <a:rPr lang="uk-U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uk-U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 Supply Chain Security)</a:t>
            </a:r>
            <a:endParaRPr lang="en-US" dirty="0"/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16200000" flipV="1">
            <a:off x="3617978" y="2665131"/>
            <a:ext cx="418704" cy="3284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1457" y="2617160"/>
            <a:ext cx="424894" cy="32560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74704" y="5615198"/>
            <a:ext cx="1105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 всіх елементів гарантує </a:t>
            </a:r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 збоїв у системах, надання безперебійних послуг і швидке усунення проблем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7969" y="5477522"/>
            <a:ext cx="10839635" cy="1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607166" y="1433146"/>
            <a:ext cx="5367957" cy="18962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7346" y="1556238"/>
            <a:ext cx="5319346" cy="18991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77" y="3452480"/>
            <a:ext cx="5348804" cy="3268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900" b="1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галузеві хмарні </a:t>
            </a:r>
            <a:r>
              <a:rPr lang="uk-UA" sz="4900" b="1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платформи</a:t>
            </a:r>
            <a:br>
              <a:rPr lang="uk-UA" sz="4900" b="1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b="1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rgbClr val="000000"/>
                </a:solidFill>
                <a:latin typeface="Mulish"/>
              </a:rPr>
              <a:t>Industry </a:t>
            </a:r>
            <a:r>
              <a:rPr lang="en-US" b="1" dirty="0">
                <a:solidFill>
                  <a:srgbClr val="000000"/>
                </a:solidFill>
                <a:latin typeface="Mulish"/>
              </a:rPr>
              <a:t>cloud </a:t>
            </a:r>
            <a:r>
              <a:rPr lang="en-US" b="1" dirty="0" smtClean="0">
                <a:solidFill>
                  <a:srgbClr val="000000"/>
                </a:solidFill>
                <a:latin typeface="Mulish"/>
              </a:rPr>
              <a:t>platforms</a:t>
            </a:r>
            <a:r>
              <a:rPr lang="uk-UA" b="1" dirty="0" smtClean="0">
                <a:solidFill>
                  <a:srgbClr val="000000"/>
                </a:solidFill>
                <a:latin typeface="Mulish"/>
              </a:rPr>
              <a:t>)</a:t>
            </a:r>
            <a:r>
              <a:rPr lang="en-US" dirty="0">
                <a:solidFill>
                  <a:srgbClr val="000000"/>
                </a:solidFill>
                <a:latin typeface="Mulish"/>
              </a:rPr>
              <a:t/>
            </a:r>
            <a:br>
              <a:rPr lang="en-US" dirty="0">
                <a:solidFill>
                  <a:srgbClr val="000000"/>
                </a:solidFill>
                <a:latin typeface="Mulish"/>
              </a:rPr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4" y="3548762"/>
            <a:ext cx="6590795" cy="304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872" y="1856686"/>
            <a:ext cx="6264267" cy="132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 хмарних платформ 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допомагають прискорити: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бізнес-процесах, 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опитуванні даних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процедурах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відповідності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0077" y="1556238"/>
            <a:ext cx="5073161" cy="16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 платформи, програмне забезпечення та 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інфраструктуру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дозволяє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 налаштувати адаптивність, </a:t>
            </a:r>
            <a:r>
              <a: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прискорення одержання вартості та задоволення потреб вертикальних сегментів промисловості.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83577" y="1523634"/>
            <a:ext cx="4671708" cy="2257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46" y="1980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інженерія платформи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Engineering</a:t>
            </a:r>
            <a:r>
              <a:rPr lang="uk-UA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608" y="1690688"/>
            <a:ext cx="6879028" cy="471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3" y="3921899"/>
            <a:ext cx="4070901" cy="2865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400" y="1723589"/>
            <a:ext cx="4563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Багаторівнева організація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 інфраструктури </a:t>
            </a:r>
            <a:endParaRPr lang="uk-UA" altLang="en-US" sz="14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архітектури програмного забезпечення </a:t>
            </a:r>
            <a:endParaRPr lang="uk-UA" altLang="en-US" sz="14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постійного вдосконалення (</a:t>
            </a:r>
            <a:r>
              <a:rPr lang="uk-UA" altLang="en-US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DevOps</a:t>
            </a: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k-UA" altLang="en-US" sz="14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Безперервна </a:t>
            </a: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інтеграція та доставка (або розгортання) Безперервне тестування </a:t>
            </a:r>
            <a:endParaRPr lang="uk-UA" altLang="en-US" sz="14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Постійна </a:t>
            </a: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 </a:t>
            </a:r>
            <a:endParaRPr lang="uk-UA" altLang="en-US" sz="14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Постійний </a:t>
            </a: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зворотній зв'язок (моніторинг) </a:t>
            </a:r>
            <a:endParaRPr lang="uk-UA" altLang="en-US" sz="1400" dirty="0" smtClean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en-US" sz="14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</a:t>
            </a:r>
            <a:r>
              <a:rPr lang="uk-UA" altLang="en-US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 і рівень документації</a:t>
            </a:r>
            <a:r>
              <a:rPr lang="uk-UA" altLang="en-US" sz="2100" dirty="0">
                <a:solidFill>
                  <a:srgbClr val="202124"/>
                </a:solidFill>
                <a:latin typeface="inherit"/>
              </a:rPr>
              <a:t/>
            </a:r>
            <a:br>
              <a:rPr lang="uk-UA" altLang="en-US" sz="2100" dirty="0">
                <a:solidFill>
                  <a:srgbClr val="202124"/>
                </a:solidFill>
                <a:latin typeface="inherit"/>
              </a:rPr>
            </a:br>
            <a:endParaRPr lang="uk-UA" dirty="0" smtClean="0"/>
          </a:p>
          <a:p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E6EF-1633-46E4-920A-97B5BC5FE2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473</Words>
  <Application>Microsoft Office PowerPoint</Application>
  <PresentationFormat>Широкоэкранный</PresentationFormat>
  <Paragraphs>119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Mulish</vt:lpstr>
      <vt:lpstr>Times New Roman</vt:lpstr>
      <vt:lpstr>Тема Office</vt:lpstr>
      <vt:lpstr>Перспективні технології програмної інженерії для забезпечення розвитку цифрової Держави  </vt:lpstr>
      <vt:lpstr>ІТ-потенціал України</vt:lpstr>
      <vt:lpstr>Презентация PowerPoint</vt:lpstr>
      <vt:lpstr>Перспективні технології для цифрового розвитку економіки України </vt:lpstr>
      <vt:lpstr> </vt:lpstr>
      <vt:lpstr>Технологія Квантових обчислень  (Quantum Computing) </vt:lpstr>
      <vt:lpstr>ЦИФРОВА ІМУННА СИСТЕМА (Digital Immune System)</vt:lpstr>
      <vt:lpstr>галузеві хмарні платформи (Industry cloud platforms) </vt:lpstr>
      <vt:lpstr>інженерія платформи  (Platform Engineering)</vt:lpstr>
      <vt:lpstr>Гнучка метологія розробки (Scrumban Methodology)</vt:lpstr>
      <vt:lpstr>висновки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ІПЗ</dc:creator>
  <cp:lastModifiedBy>ІПЗ</cp:lastModifiedBy>
  <cp:revision>92</cp:revision>
  <cp:lastPrinted>2022-12-23T09:16:15Z</cp:lastPrinted>
  <dcterms:created xsi:type="dcterms:W3CDTF">2022-12-15T09:17:37Z</dcterms:created>
  <dcterms:modified xsi:type="dcterms:W3CDTF">2022-12-27T06:37:58Z</dcterms:modified>
</cp:coreProperties>
</file>