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7" r:id="rId3"/>
    <p:sldId id="258" r:id="rId4"/>
    <p:sldId id="262" r:id="rId5"/>
    <p:sldId id="261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81" r:id="rId14"/>
    <p:sldId id="282" r:id="rId15"/>
    <p:sldId id="283" r:id="rId16"/>
    <p:sldId id="284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8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4118EB-D9AA-491D-870D-8421C84C0C0F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0F6FBCF-12C5-4F3C-B369-F33D48319F89}">
      <dgm:prSet custT="1"/>
      <dgm:spPr>
        <a:solidFill>
          <a:schemeClr val="accent2">
            <a:hueOff val="0"/>
            <a:satOff val="0"/>
            <a:lumOff val="0"/>
            <a:alpha val="64000"/>
          </a:schemeClr>
        </a:solidFill>
      </dgm:spPr>
      <dgm:t>
        <a:bodyPr/>
        <a:lstStyle/>
        <a:p>
          <a:pPr rtl="0"/>
          <a:r>
            <a:rPr lang="en-US" sz="36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Штучний</a:t>
          </a:r>
          <a:r>
            <a:rPr lang="en-US" sz="36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36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інтелект</a:t>
          </a:r>
          <a:r>
            <a:rPr lang="en-US" sz="36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; </a:t>
          </a:r>
          <a:endParaRPr lang="en-US" sz="3600" b="1" cap="none" spc="0" dirty="0">
            <a:ln w="10160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C9102E8F-1BD2-445F-8A8C-9CEF312C2801}" type="parTrans" cxnId="{8B025C81-F489-4A19-B7A2-05264FF4D1FD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gm:t>
    </dgm:pt>
    <dgm:pt modelId="{7B538656-3265-4E1F-8DFE-F697D91A34DE}" type="sibTrans" cxnId="{8B025C81-F489-4A19-B7A2-05264FF4D1FD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gm:t>
    </dgm:pt>
    <dgm:pt modelId="{99C639C9-1AD0-415F-A513-F76579F56CE6}">
      <dgm:prSet custT="1"/>
      <dgm:spPr>
        <a:solidFill>
          <a:schemeClr val="accent3">
            <a:hueOff val="0"/>
            <a:satOff val="0"/>
            <a:lumOff val="0"/>
            <a:alpha val="63000"/>
          </a:schemeClr>
        </a:solidFill>
      </dgm:spPr>
      <dgm:t>
        <a:bodyPr/>
        <a:lstStyle/>
        <a:p>
          <a:pPr rtl="0"/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Роботизація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виробництва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і </a:t>
          </a:r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бізнес-процесів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; </a:t>
          </a:r>
          <a:endParaRPr lang="en-US" sz="2800" b="1" cap="none" spc="0" dirty="0">
            <a:ln w="10160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C192B3C7-F457-48E2-9AE7-FD412973C279}" type="parTrans" cxnId="{00699CBE-05CF-4769-B1ED-0879B5930E03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gm:t>
    </dgm:pt>
    <dgm:pt modelId="{A5A4C0CA-EAF6-4672-8659-3DD760E3333E}" type="sibTrans" cxnId="{00699CBE-05CF-4769-B1ED-0879B5930E03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gm:t>
    </dgm:pt>
    <dgm:pt modelId="{42A33841-8582-46C8-AE83-B0B319736D53}">
      <dgm:prSet custT="1"/>
      <dgm:spPr>
        <a:solidFill>
          <a:schemeClr val="accent4">
            <a:hueOff val="0"/>
            <a:satOff val="0"/>
            <a:lumOff val="0"/>
            <a:alpha val="62000"/>
          </a:schemeClr>
        </a:solidFill>
      </dgm:spPr>
      <dgm:t>
        <a:bodyPr/>
        <a:lstStyle/>
        <a:p>
          <a:pPr rtl="0"/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Багатоканальний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збір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та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аналіз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великих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даних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, </a:t>
          </a:r>
          <a:endParaRPr lang="en-US" sz="2800" b="1" cap="none" spc="0" dirty="0">
            <a:ln w="10160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3405726E-DD68-45FF-B254-B39D9236DEAC}" type="parTrans" cxnId="{0056D9C3-8D07-4E8A-8751-9C2DB6FAA444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gm:t>
    </dgm:pt>
    <dgm:pt modelId="{4004CDCA-2821-4B82-8625-BF4B019AE397}" type="sibTrans" cxnId="{0056D9C3-8D07-4E8A-8751-9C2DB6FAA444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gm:t>
    </dgm:pt>
    <dgm:pt modelId="{2924A7BD-E8B5-403C-9F95-E03EBFA94650}">
      <dgm:prSet custT="1"/>
      <dgm:spPr>
        <a:solidFill>
          <a:schemeClr val="accent1">
            <a:lumMod val="75000"/>
            <a:alpha val="61000"/>
          </a:schemeClr>
        </a:solidFill>
      </dgm:spPr>
      <dgm:t>
        <a:bodyPr/>
        <a:lstStyle/>
        <a:p>
          <a:pPr rtl="0"/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Інструмент</a:t>
          </a:r>
          <a:r>
            <a:rPr lang="uk-UA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и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поведінкової</a:t>
          </a:r>
          <a:r>
            <a:rPr lang="en-US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економіки</a:t>
          </a:r>
          <a:r>
            <a:rPr lang="uk-UA" sz="2800" b="1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.</a:t>
          </a:r>
          <a:endParaRPr lang="en-US" sz="2800" b="1" cap="none" spc="0" dirty="0">
            <a:ln w="10160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8A90B0E2-BE15-4C5E-A9FA-0ECDEB3DB3F4}" type="parTrans" cxnId="{12EB88B8-186C-4F8A-9CFA-EB41DC6D0100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gm:t>
    </dgm:pt>
    <dgm:pt modelId="{65D27300-C285-4242-AC6E-7380945D6093}" type="sibTrans" cxnId="{12EB88B8-186C-4F8A-9CFA-EB41DC6D0100}">
      <dgm:prSet/>
      <dgm:spPr/>
      <dgm:t>
        <a:bodyPr/>
        <a:lstStyle/>
        <a:p>
          <a:endParaRPr lang="ru-RU">
            <a:ln>
              <a:solidFill>
                <a:schemeClr val="bg1"/>
              </a:solidFill>
            </a:ln>
            <a:solidFill>
              <a:schemeClr val="tx1"/>
            </a:solidFill>
          </a:endParaRPr>
        </a:p>
      </dgm:t>
    </dgm:pt>
    <dgm:pt modelId="{AFC38366-0A87-4A52-A072-F4EFCE464D60}" type="pres">
      <dgm:prSet presAssocID="{0B4118EB-D9AA-491D-870D-8421C84C0C0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71D20B-4DBC-40EB-A9F5-7819AB63A6C9}" type="pres">
      <dgm:prSet presAssocID="{60F6FBCF-12C5-4F3C-B369-F33D48319F89}" presName="linNode" presStyleCnt="0"/>
      <dgm:spPr/>
    </dgm:pt>
    <dgm:pt modelId="{A6768F25-69B4-456B-919B-9C430077AEB7}" type="pres">
      <dgm:prSet presAssocID="{60F6FBCF-12C5-4F3C-B369-F33D48319F89}" presName="parentText" presStyleLbl="node1" presStyleIdx="0" presStyleCnt="4" custScaleX="91923" custScaleY="2000000" custLinFactY="321450" custLinFactNeighborX="-68287" custLinFactNeighborY="4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515DE-B54F-4474-9D81-F6355AF1AAB7}" type="pres">
      <dgm:prSet presAssocID="{7B538656-3265-4E1F-8DFE-F697D91A34DE}" presName="sp" presStyleCnt="0"/>
      <dgm:spPr/>
    </dgm:pt>
    <dgm:pt modelId="{09A5EE82-6600-407C-A13C-0B890F9D4CD4}" type="pres">
      <dgm:prSet presAssocID="{99C639C9-1AD0-415F-A513-F76579F56CE6}" presName="linNode" presStyleCnt="0"/>
      <dgm:spPr/>
    </dgm:pt>
    <dgm:pt modelId="{F69C91B7-0FE5-4551-BD8B-8532275509BE}" type="pres">
      <dgm:prSet presAssocID="{99C639C9-1AD0-415F-A513-F76579F56CE6}" presName="parentText" presStyleLbl="node1" presStyleIdx="1" presStyleCnt="4" custScaleX="91923" custScaleY="2000000" custLinFactY="-600000" custLinFactNeighborX="72384" custLinFactNeighborY="-6835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05426-B3FD-421B-A27A-B4EB4BD58BAA}" type="pres">
      <dgm:prSet presAssocID="{A5A4C0CA-EAF6-4672-8659-3DD760E3333E}" presName="sp" presStyleCnt="0"/>
      <dgm:spPr/>
    </dgm:pt>
    <dgm:pt modelId="{04BC98D9-009D-45AC-AC6C-07A01101D391}" type="pres">
      <dgm:prSet presAssocID="{42A33841-8582-46C8-AE83-B0B319736D53}" presName="linNode" presStyleCnt="0"/>
      <dgm:spPr/>
    </dgm:pt>
    <dgm:pt modelId="{56352A10-9F71-41AF-8FF2-A75B7ACD2987}" type="pres">
      <dgm:prSet presAssocID="{42A33841-8582-46C8-AE83-B0B319736D53}" presName="parentText" presStyleLbl="node1" presStyleIdx="2" presStyleCnt="4" custScaleX="91923" custScaleY="2000000" custLinFactNeighborX="-68378" custLinFactNeighborY="133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8EABDD-2107-4176-A482-FFAB9C808B29}" type="pres">
      <dgm:prSet presAssocID="{4004CDCA-2821-4B82-8625-BF4B019AE397}" presName="sp" presStyleCnt="0"/>
      <dgm:spPr/>
    </dgm:pt>
    <dgm:pt modelId="{0088B666-C63E-47FC-9F47-6C8A403D3B23}" type="pres">
      <dgm:prSet presAssocID="{2924A7BD-E8B5-403C-9F95-E03EBFA94650}" presName="linNode" presStyleCnt="0"/>
      <dgm:spPr/>
    </dgm:pt>
    <dgm:pt modelId="{DD4897C6-D31E-40F3-803B-2F1212A93908}" type="pres">
      <dgm:prSet presAssocID="{2924A7BD-E8B5-403C-9F95-E03EBFA94650}" presName="parentText" presStyleLbl="node1" presStyleIdx="3" presStyleCnt="4" custScaleX="91923" custScaleY="2000000" custLinFactY="-900000" custLinFactNeighborX="71604" custLinFactNeighborY="-9426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699CBE-05CF-4769-B1ED-0879B5930E03}" srcId="{0B4118EB-D9AA-491D-870D-8421C84C0C0F}" destId="{99C639C9-1AD0-415F-A513-F76579F56CE6}" srcOrd="1" destOrd="0" parTransId="{C192B3C7-F457-48E2-9AE7-FD412973C279}" sibTransId="{A5A4C0CA-EAF6-4672-8659-3DD760E3333E}"/>
    <dgm:cxn modelId="{3E78C6EB-1CF1-4758-86B9-94A45E7F8339}" type="presOf" srcId="{42A33841-8582-46C8-AE83-B0B319736D53}" destId="{56352A10-9F71-41AF-8FF2-A75B7ACD2987}" srcOrd="0" destOrd="0" presId="urn:microsoft.com/office/officeart/2005/8/layout/vList5"/>
    <dgm:cxn modelId="{8B025C81-F489-4A19-B7A2-05264FF4D1FD}" srcId="{0B4118EB-D9AA-491D-870D-8421C84C0C0F}" destId="{60F6FBCF-12C5-4F3C-B369-F33D48319F89}" srcOrd="0" destOrd="0" parTransId="{C9102E8F-1BD2-445F-8A8C-9CEF312C2801}" sibTransId="{7B538656-3265-4E1F-8DFE-F697D91A34DE}"/>
    <dgm:cxn modelId="{BCBA1846-CC66-4341-8065-BF45320DADD3}" type="presOf" srcId="{60F6FBCF-12C5-4F3C-B369-F33D48319F89}" destId="{A6768F25-69B4-456B-919B-9C430077AEB7}" srcOrd="0" destOrd="0" presId="urn:microsoft.com/office/officeart/2005/8/layout/vList5"/>
    <dgm:cxn modelId="{0056D9C3-8D07-4E8A-8751-9C2DB6FAA444}" srcId="{0B4118EB-D9AA-491D-870D-8421C84C0C0F}" destId="{42A33841-8582-46C8-AE83-B0B319736D53}" srcOrd="2" destOrd="0" parTransId="{3405726E-DD68-45FF-B254-B39D9236DEAC}" sibTransId="{4004CDCA-2821-4B82-8625-BF4B019AE397}"/>
    <dgm:cxn modelId="{1779F1E6-B083-4BD0-8D91-D3A345498B28}" type="presOf" srcId="{0B4118EB-D9AA-491D-870D-8421C84C0C0F}" destId="{AFC38366-0A87-4A52-A072-F4EFCE464D60}" srcOrd="0" destOrd="0" presId="urn:microsoft.com/office/officeart/2005/8/layout/vList5"/>
    <dgm:cxn modelId="{F5801C20-165D-4690-B5B2-B60A9804B456}" type="presOf" srcId="{99C639C9-1AD0-415F-A513-F76579F56CE6}" destId="{F69C91B7-0FE5-4551-BD8B-8532275509BE}" srcOrd="0" destOrd="0" presId="urn:microsoft.com/office/officeart/2005/8/layout/vList5"/>
    <dgm:cxn modelId="{04B5087E-1B8C-400B-A428-C6719805A14E}" type="presOf" srcId="{2924A7BD-E8B5-403C-9F95-E03EBFA94650}" destId="{DD4897C6-D31E-40F3-803B-2F1212A93908}" srcOrd="0" destOrd="0" presId="urn:microsoft.com/office/officeart/2005/8/layout/vList5"/>
    <dgm:cxn modelId="{12EB88B8-186C-4F8A-9CFA-EB41DC6D0100}" srcId="{0B4118EB-D9AA-491D-870D-8421C84C0C0F}" destId="{2924A7BD-E8B5-403C-9F95-E03EBFA94650}" srcOrd="3" destOrd="0" parTransId="{8A90B0E2-BE15-4C5E-A9FA-0ECDEB3DB3F4}" sibTransId="{65D27300-C285-4242-AC6E-7380945D6093}"/>
    <dgm:cxn modelId="{5E1DC8BE-A215-47E9-968A-F0A25627C111}" type="presParOf" srcId="{AFC38366-0A87-4A52-A072-F4EFCE464D60}" destId="{0471D20B-4DBC-40EB-A9F5-7819AB63A6C9}" srcOrd="0" destOrd="0" presId="urn:microsoft.com/office/officeart/2005/8/layout/vList5"/>
    <dgm:cxn modelId="{84567703-5BC4-4408-8C86-4D511F83FA6D}" type="presParOf" srcId="{0471D20B-4DBC-40EB-A9F5-7819AB63A6C9}" destId="{A6768F25-69B4-456B-919B-9C430077AEB7}" srcOrd="0" destOrd="0" presId="urn:microsoft.com/office/officeart/2005/8/layout/vList5"/>
    <dgm:cxn modelId="{84E9A489-C96A-4BA7-87CE-4E15E50021C8}" type="presParOf" srcId="{AFC38366-0A87-4A52-A072-F4EFCE464D60}" destId="{D98515DE-B54F-4474-9D81-F6355AF1AAB7}" srcOrd="1" destOrd="0" presId="urn:microsoft.com/office/officeart/2005/8/layout/vList5"/>
    <dgm:cxn modelId="{51EE26F4-E22A-476B-BC11-E5CB0634D814}" type="presParOf" srcId="{AFC38366-0A87-4A52-A072-F4EFCE464D60}" destId="{09A5EE82-6600-407C-A13C-0B890F9D4CD4}" srcOrd="2" destOrd="0" presId="urn:microsoft.com/office/officeart/2005/8/layout/vList5"/>
    <dgm:cxn modelId="{C657C9D3-4828-4974-9D7C-1AF838926522}" type="presParOf" srcId="{09A5EE82-6600-407C-A13C-0B890F9D4CD4}" destId="{F69C91B7-0FE5-4551-BD8B-8532275509BE}" srcOrd="0" destOrd="0" presId="urn:microsoft.com/office/officeart/2005/8/layout/vList5"/>
    <dgm:cxn modelId="{36302943-4A5A-4267-9384-C9AB48EFB2BE}" type="presParOf" srcId="{AFC38366-0A87-4A52-A072-F4EFCE464D60}" destId="{A5005426-B3FD-421B-A27A-B4EB4BD58BAA}" srcOrd="3" destOrd="0" presId="urn:microsoft.com/office/officeart/2005/8/layout/vList5"/>
    <dgm:cxn modelId="{D535413E-3953-4CB3-B3EC-D79647186E23}" type="presParOf" srcId="{AFC38366-0A87-4A52-A072-F4EFCE464D60}" destId="{04BC98D9-009D-45AC-AC6C-07A01101D391}" srcOrd="4" destOrd="0" presId="urn:microsoft.com/office/officeart/2005/8/layout/vList5"/>
    <dgm:cxn modelId="{923975D9-00AC-4DAA-971D-EF6131ED7739}" type="presParOf" srcId="{04BC98D9-009D-45AC-AC6C-07A01101D391}" destId="{56352A10-9F71-41AF-8FF2-A75B7ACD2987}" srcOrd="0" destOrd="0" presId="urn:microsoft.com/office/officeart/2005/8/layout/vList5"/>
    <dgm:cxn modelId="{B9842D0C-E145-4C07-9AC9-86B31C97DBBE}" type="presParOf" srcId="{AFC38366-0A87-4A52-A072-F4EFCE464D60}" destId="{F88EABDD-2107-4176-A482-FFAB9C808B29}" srcOrd="5" destOrd="0" presId="urn:microsoft.com/office/officeart/2005/8/layout/vList5"/>
    <dgm:cxn modelId="{39B59030-18BA-4685-AC5B-D57012F2BBD4}" type="presParOf" srcId="{AFC38366-0A87-4A52-A072-F4EFCE464D60}" destId="{0088B666-C63E-47FC-9F47-6C8A403D3B23}" srcOrd="6" destOrd="0" presId="urn:microsoft.com/office/officeart/2005/8/layout/vList5"/>
    <dgm:cxn modelId="{7B13BA53-2440-4F22-ABA1-053C4F7C19EE}" type="presParOf" srcId="{0088B666-C63E-47FC-9F47-6C8A403D3B23}" destId="{DD4897C6-D31E-40F3-803B-2F1212A9390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7A3B861-3D81-4188-905A-D0B12247549C}" type="doc">
      <dgm:prSet loTypeId="urn:microsoft.com/office/officeart/2005/8/layout/vList2" loCatId="list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FE4E940-BC6B-4F94-9E09-EDDCE518281F}">
      <dgm:prSet custT="1"/>
      <dgm:spPr/>
      <dgm:t>
        <a:bodyPr/>
        <a:lstStyle/>
        <a:p>
          <a:pPr rtl="0"/>
          <a:r>
            <a:rPr lang="en-US" sz="2800" b="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Доволі поширена думка, що цифрова трансформація - це лише впровадження нових технологій в існуючій організації: досить розробити сайти, додатки, чат-боти тощо, і вже можна вважатися цифровою компанією. </a:t>
          </a:r>
          <a:endParaRPr lang="en-US" sz="2800" b="0" cap="none" spc="0" dirty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157971D2-DEBA-45DD-A8D6-500A6F93DE70}" type="parTrans" cxnId="{90670EC5-0BAF-4D6C-AAE9-59CD057D4ED8}">
      <dgm:prSet/>
      <dgm:spPr/>
      <dgm:t>
        <a:bodyPr/>
        <a:lstStyle/>
        <a:p>
          <a:endParaRPr lang="ru-RU" sz="2800" b="0" cap="none" spc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B760D717-A6D3-4657-94C6-B6DB686E68D8}" type="sibTrans" cxnId="{90670EC5-0BAF-4D6C-AAE9-59CD057D4ED8}">
      <dgm:prSet/>
      <dgm:spPr/>
      <dgm:t>
        <a:bodyPr/>
        <a:lstStyle/>
        <a:p>
          <a:endParaRPr lang="ru-RU" sz="2800" b="0" cap="none" spc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F6A8FCC0-6731-4F27-B599-D500C1668471}">
      <dgm:prSet custT="1"/>
      <dgm:spPr/>
      <dgm:t>
        <a:bodyPr/>
        <a:lstStyle/>
        <a:p>
          <a:pPr rtl="0"/>
          <a:r>
            <a:rPr lang="ru-RU" sz="2800" b="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Та </a:t>
          </a:r>
          <a:r>
            <a:rPr lang="uk-UA" sz="2800" b="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цифрова трансформація</a:t>
          </a:r>
          <a:r>
            <a:rPr lang="ru-RU" sz="2800" b="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- це не тільки технології, а й глибоке перетворення продуктів та структури організації, її стратегії розвитку та корпоративної культури. </a:t>
          </a:r>
          <a:endParaRPr lang="en-US" sz="2800" b="0" cap="none" spc="0" dirty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E52B50E3-920E-4161-89B5-B0CC2CBD6B23}" type="parTrans" cxnId="{90BEB7AF-075F-4C77-A56A-489CF45DE7A1}">
      <dgm:prSet/>
      <dgm:spPr/>
      <dgm:t>
        <a:bodyPr/>
        <a:lstStyle/>
        <a:p>
          <a:endParaRPr lang="ru-RU" sz="2800" b="0" cap="none" spc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4832FD18-8978-4DBE-B44B-C8F89CD5AE69}" type="sibTrans" cxnId="{90BEB7AF-075F-4C77-A56A-489CF45DE7A1}">
      <dgm:prSet/>
      <dgm:spPr/>
      <dgm:t>
        <a:bodyPr/>
        <a:lstStyle/>
        <a:p>
          <a:endParaRPr lang="ru-RU" sz="2800" b="0" cap="none" spc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59609E89-B2EB-44A9-84E1-7ECC2EBE30CD}">
      <dgm:prSet custT="1"/>
      <dgm:spPr/>
      <dgm:t>
        <a:bodyPr/>
        <a:lstStyle/>
        <a:p>
          <a:r>
            <a:rPr lang="ru-RU" sz="2800" b="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Щоб зрозуміти цифрову трансформацію, важливо поставити людей, культуру організації та процеси над технологією.</a:t>
          </a:r>
          <a:endParaRPr lang="en-US" sz="2800" b="0" cap="none" spc="0" dirty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CD9363FD-DD74-4591-BE7E-A7F6D8055940}" type="parTrans" cxnId="{7BF767C7-57E4-46E2-BCAD-1ECFA215F7E0}">
      <dgm:prSet/>
      <dgm:spPr/>
      <dgm:t>
        <a:bodyPr/>
        <a:lstStyle/>
        <a:p>
          <a:endParaRPr lang="ru-RU" sz="2000" b="0" cap="none" spc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048DA6D3-13F8-4383-ACDC-C204DD1A93B2}" type="sibTrans" cxnId="{7BF767C7-57E4-46E2-BCAD-1ECFA215F7E0}">
      <dgm:prSet/>
      <dgm:spPr/>
      <dgm:t>
        <a:bodyPr/>
        <a:lstStyle/>
        <a:p>
          <a:endParaRPr lang="ru-RU" sz="2000" b="0" cap="none" spc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26BDB834-E522-401A-BF7E-5F27834C5005}">
      <dgm:prSet custT="1"/>
      <dgm:spPr/>
      <dgm:t>
        <a:bodyPr/>
        <a:lstStyle/>
        <a:p>
          <a:r>
            <a:rPr lang="ru-RU" sz="2800" b="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Основою цифрової трансформації, ядром цифрової фірми та найбільш ефективним інструментом її менеджменту є</a:t>
          </a:r>
          <a:r>
            <a:rPr lang="en-US" sz="2800" b="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3200" b="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інформаційні та комп'ютерні технології.</a:t>
          </a:r>
          <a:endParaRPr lang="en-US" sz="2800" b="0" cap="none" spc="0" dirty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AFEE88A1-4703-48B4-AA2D-FC2CF19CF56E}" type="parTrans" cxnId="{4473C1E3-C4AA-400F-AB00-612DBFA31950}">
      <dgm:prSet/>
      <dgm:spPr/>
      <dgm:t>
        <a:bodyPr/>
        <a:lstStyle/>
        <a:p>
          <a:endParaRPr lang="ru-RU" sz="2000" b="0" cap="none" spc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20D8E972-530E-465A-BA93-C8AF6D2CBD05}" type="sibTrans" cxnId="{4473C1E3-C4AA-400F-AB00-612DBFA31950}">
      <dgm:prSet/>
      <dgm:spPr/>
      <dgm:t>
        <a:bodyPr/>
        <a:lstStyle/>
        <a:p>
          <a:endParaRPr lang="ru-RU" sz="2000" b="0" cap="none" spc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58B38518-53F6-4A75-8F11-530BA5468ACD}" type="pres">
      <dgm:prSet presAssocID="{17A3B861-3D81-4188-905A-D0B1224754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5485BE-BA13-4A83-85CB-E807B985E748}" type="pres">
      <dgm:prSet presAssocID="{7FE4E940-BC6B-4F94-9E09-EDDCE518281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E856FF-4EB4-4E51-A5D7-F894118386BE}" type="pres">
      <dgm:prSet presAssocID="{B760D717-A6D3-4657-94C6-B6DB686E68D8}" presName="spacer" presStyleCnt="0"/>
      <dgm:spPr/>
      <dgm:t>
        <a:bodyPr/>
        <a:lstStyle/>
        <a:p>
          <a:endParaRPr lang="ru-RU"/>
        </a:p>
      </dgm:t>
    </dgm:pt>
    <dgm:pt modelId="{93F21ABA-89C8-4ECD-9D83-F0E8B35AA579}" type="pres">
      <dgm:prSet presAssocID="{F6A8FCC0-6731-4F27-B599-D500C166847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136DDC-7788-4354-A0F0-1DE4A678C7CC}" type="pres">
      <dgm:prSet presAssocID="{4832FD18-8978-4DBE-B44B-C8F89CD5AE69}" presName="spacer" presStyleCnt="0"/>
      <dgm:spPr/>
      <dgm:t>
        <a:bodyPr/>
        <a:lstStyle/>
        <a:p>
          <a:endParaRPr lang="ru-RU"/>
        </a:p>
      </dgm:t>
    </dgm:pt>
    <dgm:pt modelId="{DF979153-F614-4C31-8B97-90047656BB15}" type="pres">
      <dgm:prSet presAssocID="{59609E89-B2EB-44A9-84E1-7ECC2EBE30C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8D3F7-A757-4288-9832-F29C49277A63}" type="pres">
      <dgm:prSet presAssocID="{048DA6D3-13F8-4383-ACDC-C204DD1A93B2}" presName="spacer" presStyleCnt="0"/>
      <dgm:spPr/>
      <dgm:t>
        <a:bodyPr/>
        <a:lstStyle/>
        <a:p>
          <a:endParaRPr lang="ru-RU"/>
        </a:p>
      </dgm:t>
    </dgm:pt>
    <dgm:pt modelId="{9535FE7C-BD1E-4BF5-93DF-26D01125E30B}" type="pres">
      <dgm:prSet presAssocID="{26BDB834-E522-401A-BF7E-5F27834C500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E951E5-D36D-41F9-99FB-1C76588D5DF7}" type="presOf" srcId="{7FE4E940-BC6B-4F94-9E09-EDDCE518281F}" destId="{345485BE-BA13-4A83-85CB-E807B985E748}" srcOrd="0" destOrd="0" presId="urn:microsoft.com/office/officeart/2005/8/layout/vList2"/>
    <dgm:cxn modelId="{389D980E-8180-4F31-9874-2CE1015298F2}" type="presOf" srcId="{F6A8FCC0-6731-4F27-B599-D500C1668471}" destId="{93F21ABA-89C8-4ECD-9D83-F0E8B35AA579}" srcOrd="0" destOrd="0" presId="urn:microsoft.com/office/officeart/2005/8/layout/vList2"/>
    <dgm:cxn modelId="{025F2FB6-E4B4-4883-904B-B2F7E1648A41}" type="presOf" srcId="{26BDB834-E522-401A-BF7E-5F27834C5005}" destId="{9535FE7C-BD1E-4BF5-93DF-26D01125E30B}" srcOrd="0" destOrd="0" presId="urn:microsoft.com/office/officeart/2005/8/layout/vList2"/>
    <dgm:cxn modelId="{90670EC5-0BAF-4D6C-AAE9-59CD057D4ED8}" srcId="{17A3B861-3D81-4188-905A-D0B12247549C}" destId="{7FE4E940-BC6B-4F94-9E09-EDDCE518281F}" srcOrd="0" destOrd="0" parTransId="{157971D2-DEBA-45DD-A8D6-500A6F93DE70}" sibTransId="{B760D717-A6D3-4657-94C6-B6DB686E68D8}"/>
    <dgm:cxn modelId="{90BEB7AF-075F-4C77-A56A-489CF45DE7A1}" srcId="{17A3B861-3D81-4188-905A-D0B12247549C}" destId="{F6A8FCC0-6731-4F27-B599-D500C1668471}" srcOrd="1" destOrd="0" parTransId="{E52B50E3-920E-4161-89B5-B0CC2CBD6B23}" sibTransId="{4832FD18-8978-4DBE-B44B-C8F89CD5AE69}"/>
    <dgm:cxn modelId="{4473C1E3-C4AA-400F-AB00-612DBFA31950}" srcId="{17A3B861-3D81-4188-905A-D0B12247549C}" destId="{26BDB834-E522-401A-BF7E-5F27834C5005}" srcOrd="3" destOrd="0" parTransId="{AFEE88A1-4703-48B4-AA2D-FC2CF19CF56E}" sibTransId="{20D8E972-530E-465A-BA93-C8AF6D2CBD05}"/>
    <dgm:cxn modelId="{9FBE9BAC-92D4-4521-A190-699A8594658D}" type="presOf" srcId="{17A3B861-3D81-4188-905A-D0B12247549C}" destId="{58B38518-53F6-4A75-8F11-530BA5468ACD}" srcOrd="0" destOrd="0" presId="urn:microsoft.com/office/officeart/2005/8/layout/vList2"/>
    <dgm:cxn modelId="{7BF767C7-57E4-46E2-BCAD-1ECFA215F7E0}" srcId="{17A3B861-3D81-4188-905A-D0B12247549C}" destId="{59609E89-B2EB-44A9-84E1-7ECC2EBE30CD}" srcOrd="2" destOrd="0" parTransId="{CD9363FD-DD74-4591-BE7E-A7F6D8055940}" sibTransId="{048DA6D3-13F8-4383-ACDC-C204DD1A93B2}"/>
    <dgm:cxn modelId="{A8EF523F-6306-47A0-AD22-503C5603E052}" type="presOf" srcId="{59609E89-B2EB-44A9-84E1-7ECC2EBE30CD}" destId="{DF979153-F614-4C31-8B97-90047656BB15}" srcOrd="0" destOrd="0" presId="urn:microsoft.com/office/officeart/2005/8/layout/vList2"/>
    <dgm:cxn modelId="{ED1DC11A-0BAE-4B0E-9800-378EEFFC38E4}" type="presParOf" srcId="{58B38518-53F6-4A75-8F11-530BA5468ACD}" destId="{345485BE-BA13-4A83-85CB-E807B985E748}" srcOrd="0" destOrd="0" presId="urn:microsoft.com/office/officeart/2005/8/layout/vList2"/>
    <dgm:cxn modelId="{F30A794F-FFF0-4AA3-9975-ABC8037748F2}" type="presParOf" srcId="{58B38518-53F6-4A75-8F11-530BA5468ACD}" destId="{F2E856FF-4EB4-4E51-A5D7-F894118386BE}" srcOrd="1" destOrd="0" presId="urn:microsoft.com/office/officeart/2005/8/layout/vList2"/>
    <dgm:cxn modelId="{7D5D0EAA-9A61-43DA-8566-7C32ADD6C3DB}" type="presParOf" srcId="{58B38518-53F6-4A75-8F11-530BA5468ACD}" destId="{93F21ABA-89C8-4ECD-9D83-F0E8B35AA579}" srcOrd="2" destOrd="0" presId="urn:microsoft.com/office/officeart/2005/8/layout/vList2"/>
    <dgm:cxn modelId="{D9DADDCC-7D08-498E-AF61-1488C76C4A28}" type="presParOf" srcId="{58B38518-53F6-4A75-8F11-530BA5468ACD}" destId="{81136DDC-7788-4354-A0F0-1DE4A678C7CC}" srcOrd="3" destOrd="0" presId="urn:microsoft.com/office/officeart/2005/8/layout/vList2"/>
    <dgm:cxn modelId="{40E4434C-CC28-488E-BAD1-44999FC24F75}" type="presParOf" srcId="{58B38518-53F6-4A75-8F11-530BA5468ACD}" destId="{DF979153-F614-4C31-8B97-90047656BB15}" srcOrd="4" destOrd="0" presId="urn:microsoft.com/office/officeart/2005/8/layout/vList2"/>
    <dgm:cxn modelId="{19B9F5A6-F79C-4EE4-84D3-E9FD8E2EBA0B}" type="presParOf" srcId="{58B38518-53F6-4A75-8F11-530BA5468ACD}" destId="{E808D3F7-A757-4288-9832-F29C49277A63}" srcOrd="5" destOrd="0" presId="urn:microsoft.com/office/officeart/2005/8/layout/vList2"/>
    <dgm:cxn modelId="{7C247EF6-4B77-4724-B400-FC8BC3930DD4}" type="presParOf" srcId="{58B38518-53F6-4A75-8F11-530BA5468ACD}" destId="{9535FE7C-BD1E-4BF5-93DF-26D01125E30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7F240F-9648-4631-A51C-E9358D3ECD7D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B898987-C53C-4008-9912-03C7250276F2}">
      <dgm:prSet phldrT="[Текст]" custT="1"/>
      <dgm:spPr>
        <a:solidFill>
          <a:schemeClr val="accent2">
            <a:tint val="40000"/>
            <a:hueOff val="0"/>
            <a:satOff val="0"/>
            <a:lumOff val="0"/>
            <a:alpha val="47000"/>
          </a:schemeClr>
        </a:solidFill>
      </dgm:spPr>
      <dgm:t>
        <a:bodyPr/>
        <a:lstStyle/>
        <a:p>
          <a:r>
            <a:rPr lang="ru-RU" sz="4800" b="1" cap="none" spc="0" dirty="0" err="1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Цифрова</a:t>
          </a:r>
          <a:r>
            <a:rPr lang="ru-RU" sz="48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 </a:t>
          </a:r>
          <a:r>
            <a:rPr lang="ru-RU" sz="4800" b="1" cap="none" spc="0" dirty="0" err="1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трансформація</a:t>
          </a:r>
          <a:r>
            <a:rPr lang="ru-RU" sz="48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 </a:t>
          </a:r>
          <a:r>
            <a:rPr lang="ru-RU" sz="4800" b="1" cap="none" spc="0" dirty="0" err="1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бізнесу</a:t>
          </a:r>
          <a:endParaRPr lang="ru-RU" sz="4800" b="1" cap="none" spc="0" dirty="0">
            <a:ln w="9525">
              <a:solidFill>
                <a:schemeClr val="bg1"/>
              </a:solidFill>
              <a:prstDash val="solid"/>
            </a:ln>
            <a:solidFill>
              <a:sysClr val="windowText" lastClr="000000"/>
            </a:solidFill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gm:t>
    </dgm:pt>
    <dgm:pt modelId="{FA6D5447-48AD-4839-AABA-983DE8FA16C9}" type="parTrans" cxnId="{583A0E11-2CDA-4C6B-91F3-DB312C0FF47E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15FBB30E-B84E-4E7B-BB3A-9ACC9FB42246}" type="sibTrans" cxnId="{583A0E11-2CDA-4C6B-91F3-DB312C0FF47E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2D53EBBE-CD88-4C0B-A7C9-D3A876EC77F9}">
      <dgm:prSet phldrT="[Текст]"/>
      <dgm:spPr/>
      <dgm:t>
        <a:bodyPr/>
        <a:lstStyle/>
        <a:p>
          <a:endParaRPr lang="ru-RU" dirty="0">
            <a:solidFill>
              <a:sysClr val="windowText" lastClr="000000"/>
            </a:solidFill>
          </a:endParaRPr>
        </a:p>
      </dgm:t>
    </dgm:pt>
    <dgm:pt modelId="{669BDECF-04AD-40B3-B69D-DDBE45E33785}" type="parTrans" cxnId="{D325BB7C-DE2F-4C3B-9F38-4D217015C6C9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C8F13D00-6BC7-4BCC-BF99-FAE42CBA0F7E}" type="sibTrans" cxnId="{D325BB7C-DE2F-4C3B-9F38-4D217015C6C9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9056C1FB-C2BC-44F5-AF0B-8FE20EA54CC7}">
      <dgm:prSet phldrT="[Текст]" custT="1"/>
      <dgm:spPr>
        <a:solidFill>
          <a:schemeClr val="accent2">
            <a:hueOff val="0"/>
            <a:satOff val="0"/>
            <a:lumOff val="0"/>
            <a:alpha val="48000"/>
          </a:schemeClr>
        </a:solidFill>
      </dgm:spPr>
      <dgm:t>
        <a:bodyPr/>
        <a:lstStyle/>
        <a:p>
          <a:r>
            <a:rPr lang="ru-RU" sz="48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Корпоративні</a:t>
          </a:r>
          <a:r>
            <a:rPr lang="ru-RU" sz="48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стратегії</a:t>
          </a:r>
          <a:endParaRPr lang="ru-RU" sz="4800" b="1" cap="none" spc="0" dirty="0">
            <a:ln w="10160">
              <a:solidFill>
                <a:schemeClr val="accent5"/>
              </a:solidFill>
              <a:prstDash val="solid"/>
            </a:ln>
            <a:solidFill>
              <a:sysClr val="windowText" lastClr="000000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C66F7090-85AE-4D18-B35B-4018C786E0D8}" type="parTrans" cxnId="{FA4DEBF7-69C1-4AD4-A083-753B35EB8D27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54247B25-3BEE-4E98-9F2F-6D4013FC2A24}" type="sibTrans" cxnId="{FA4DEBF7-69C1-4AD4-A083-753B35EB8D27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97CC4850-B3E6-46B3-8C0D-279EB99C955D}">
      <dgm:prSet phldrT="[Текст]" custT="1"/>
      <dgm:spPr>
        <a:solidFill>
          <a:schemeClr val="accent3">
            <a:hueOff val="0"/>
            <a:satOff val="0"/>
            <a:lumOff val="0"/>
            <a:alpha val="46000"/>
          </a:schemeClr>
        </a:solidFill>
      </dgm:spPr>
      <dgm:t>
        <a:bodyPr/>
        <a:lstStyle/>
        <a:p>
          <a:r>
            <a:rPr lang="ru-RU" sz="4800" b="1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Ділові</a:t>
          </a:r>
          <a:r>
            <a:rPr lang="ru-RU" sz="48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стратегії</a:t>
          </a:r>
          <a:r>
            <a:rPr lang="ru-RU" sz="48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endParaRPr lang="ru-RU" sz="4800" b="1" cap="none" spc="0" dirty="0">
            <a:ln w="10160">
              <a:solidFill>
                <a:schemeClr val="accent5"/>
              </a:solidFill>
              <a:prstDash val="solid"/>
            </a:ln>
            <a:solidFill>
              <a:sysClr val="windowText" lastClr="000000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E81FBC31-58A3-4B9A-8726-39D5A4B69887}" type="parTrans" cxnId="{1D27E069-E231-412B-9751-2EB7EE84DCAD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0DCBF2B0-ED12-4860-B428-BC1D3001B02F}" type="sibTrans" cxnId="{1D27E069-E231-412B-9751-2EB7EE84DCAD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4DACD9D0-4D62-4199-8FDD-F2CFDC2DC925}">
      <dgm:prSet phldrT="[Текст]" custT="1"/>
      <dgm:spPr>
        <a:solidFill>
          <a:schemeClr val="accent4">
            <a:hueOff val="0"/>
            <a:satOff val="0"/>
            <a:lumOff val="0"/>
            <a:alpha val="47000"/>
          </a:schemeClr>
        </a:solidFill>
      </dgm:spPr>
      <dgm:t>
        <a:bodyPr/>
        <a:lstStyle/>
        <a:p>
          <a:r>
            <a:rPr lang="ru-RU" sz="4800" b="1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Функціональні</a:t>
          </a:r>
          <a:r>
            <a:rPr lang="ru-RU" sz="48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стратегії</a:t>
          </a:r>
          <a:endParaRPr lang="ru-RU" sz="4800" b="1" cap="none" spc="0" dirty="0">
            <a:ln w="10160">
              <a:solidFill>
                <a:schemeClr val="accent5"/>
              </a:solidFill>
              <a:prstDash val="solid"/>
            </a:ln>
            <a:solidFill>
              <a:sysClr val="windowText" lastClr="000000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33D47EAF-668C-4849-86E7-8578996F962A}" type="parTrans" cxnId="{7149EAF3-8EFD-401B-9986-621618994C58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416B9280-B8BB-4651-9DD1-79E9AE8024FF}" type="sibTrans" cxnId="{7149EAF3-8EFD-401B-9986-621618994C58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14E056F5-CF36-4C82-8817-CD8227EFC9D4}">
      <dgm:prSet phldrT="[Текст]" custT="1"/>
      <dgm:spPr>
        <a:solidFill>
          <a:schemeClr val="accent5">
            <a:hueOff val="0"/>
            <a:satOff val="0"/>
            <a:lumOff val="0"/>
            <a:alpha val="46000"/>
          </a:schemeClr>
        </a:solidFill>
      </dgm:spPr>
      <dgm:t>
        <a:bodyPr/>
        <a:lstStyle/>
        <a:p>
          <a:r>
            <a:rPr lang="ru-RU" sz="4800" b="1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Моделі</a:t>
          </a:r>
          <a:r>
            <a:rPr lang="ru-RU" sz="48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розвитку</a:t>
          </a:r>
          <a:r>
            <a:rPr lang="ru-RU" sz="48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бізнес-організацій</a:t>
          </a:r>
          <a:endParaRPr lang="ru-RU" sz="4800" b="1" cap="none" spc="0" dirty="0">
            <a:ln w="10160">
              <a:solidFill>
                <a:schemeClr val="accent5"/>
              </a:solidFill>
              <a:prstDash val="solid"/>
            </a:ln>
            <a:solidFill>
              <a:sysClr val="windowText" lastClr="000000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68E80162-2CB2-47E0-9E44-7F4842833BBA}" type="parTrans" cxnId="{F77B5A53-E4A9-4858-B9D8-6F42829F6DBF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4466E503-AA22-4A6D-BB73-761ABE8A2C91}" type="sibTrans" cxnId="{F77B5A53-E4A9-4858-B9D8-6F42829F6DBF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9F9BD611-EEAE-4FF2-BC55-483BA4B43C76}" type="pres">
      <dgm:prSet presAssocID="{FA7F240F-9648-4631-A51C-E9358D3ECD7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612421-D186-4322-B38B-871CC003DA42}" type="pres">
      <dgm:prSet presAssocID="{FA7F240F-9648-4631-A51C-E9358D3ECD7D}" presName="matrix" presStyleCnt="0"/>
      <dgm:spPr/>
    </dgm:pt>
    <dgm:pt modelId="{E9DA15C5-BED4-4204-BB84-69D978409034}" type="pres">
      <dgm:prSet presAssocID="{FA7F240F-9648-4631-A51C-E9358D3ECD7D}" presName="tile1" presStyleLbl="node1" presStyleIdx="0" presStyleCnt="4"/>
      <dgm:spPr/>
      <dgm:t>
        <a:bodyPr/>
        <a:lstStyle/>
        <a:p>
          <a:endParaRPr lang="ru-RU"/>
        </a:p>
      </dgm:t>
    </dgm:pt>
    <dgm:pt modelId="{79744F27-0043-4473-9831-9CE4BC138776}" type="pres">
      <dgm:prSet presAssocID="{FA7F240F-9648-4631-A51C-E9358D3ECD7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DB309-3346-4CAE-B877-3172322F6B73}" type="pres">
      <dgm:prSet presAssocID="{FA7F240F-9648-4631-A51C-E9358D3ECD7D}" presName="tile2" presStyleLbl="node1" presStyleIdx="1" presStyleCnt="4"/>
      <dgm:spPr/>
      <dgm:t>
        <a:bodyPr/>
        <a:lstStyle/>
        <a:p>
          <a:endParaRPr lang="ru-RU"/>
        </a:p>
      </dgm:t>
    </dgm:pt>
    <dgm:pt modelId="{41B834A0-D14C-4A47-A033-B5349D2580F0}" type="pres">
      <dgm:prSet presAssocID="{FA7F240F-9648-4631-A51C-E9358D3ECD7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46624-720D-4BD2-98E2-2316660EC81D}" type="pres">
      <dgm:prSet presAssocID="{FA7F240F-9648-4631-A51C-E9358D3ECD7D}" presName="tile3" presStyleLbl="node1" presStyleIdx="2" presStyleCnt="4"/>
      <dgm:spPr/>
      <dgm:t>
        <a:bodyPr/>
        <a:lstStyle/>
        <a:p>
          <a:endParaRPr lang="ru-RU"/>
        </a:p>
      </dgm:t>
    </dgm:pt>
    <dgm:pt modelId="{4CC77708-C235-4811-BB9D-CBC5B4ADEE41}" type="pres">
      <dgm:prSet presAssocID="{FA7F240F-9648-4631-A51C-E9358D3ECD7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3EEC2-8594-417E-A445-2FBFD2FB21FF}" type="pres">
      <dgm:prSet presAssocID="{FA7F240F-9648-4631-A51C-E9358D3ECD7D}" presName="tile4" presStyleLbl="node1" presStyleIdx="3" presStyleCnt="4"/>
      <dgm:spPr/>
      <dgm:t>
        <a:bodyPr/>
        <a:lstStyle/>
        <a:p>
          <a:endParaRPr lang="ru-RU"/>
        </a:p>
      </dgm:t>
    </dgm:pt>
    <dgm:pt modelId="{C6E500E0-5962-4E5D-A89B-57BE81B4A5B7}" type="pres">
      <dgm:prSet presAssocID="{FA7F240F-9648-4631-A51C-E9358D3ECD7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9EDAD-F26B-49AC-BDC0-1E1541EFEC72}" type="pres">
      <dgm:prSet presAssocID="{FA7F240F-9648-4631-A51C-E9358D3ECD7D}" presName="centerTile" presStyleLbl="fgShp" presStyleIdx="0" presStyleCnt="1" custScaleX="169712" custScaleY="131298" custLinFactNeighborY="-1221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F23BFC64-8F97-4C8B-A542-42008BFA661F}" type="presOf" srcId="{9056C1FB-C2BC-44F5-AF0B-8FE20EA54CC7}" destId="{E9DA15C5-BED4-4204-BB84-69D978409034}" srcOrd="0" destOrd="0" presId="urn:microsoft.com/office/officeart/2005/8/layout/matrix1"/>
    <dgm:cxn modelId="{8642F105-B2F1-40FC-8C85-6D8C6BF58D4E}" type="presOf" srcId="{97CC4850-B3E6-46B3-8C0D-279EB99C955D}" destId="{41B834A0-D14C-4A47-A033-B5349D2580F0}" srcOrd="1" destOrd="0" presId="urn:microsoft.com/office/officeart/2005/8/layout/matrix1"/>
    <dgm:cxn modelId="{C913363A-20E6-40DC-B52D-6AA4768566D6}" type="presOf" srcId="{4DACD9D0-4D62-4199-8FDD-F2CFDC2DC925}" destId="{CEF46624-720D-4BD2-98E2-2316660EC81D}" srcOrd="0" destOrd="0" presId="urn:microsoft.com/office/officeart/2005/8/layout/matrix1"/>
    <dgm:cxn modelId="{6CF61A71-235C-4741-89A2-833D8875C5BE}" type="presOf" srcId="{97CC4850-B3E6-46B3-8C0D-279EB99C955D}" destId="{741DB309-3346-4CAE-B877-3172322F6B73}" srcOrd="0" destOrd="0" presId="urn:microsoft.com/office/officeart/2005/8/layout/matrix1"/>
    <dgm:cxn modelId="{F77B5A53-E4A9-4858-B9D8-6F42829F6DBF}" srcId="{DB898987-C53C-4008-9912-03C7250276F2}" destId="{14E056F5-CF36-4C82-8817-CD8227EFC9D4}" srcOrd="3" destOrd="0" parTransId="{68E80162-2CB2-47E0-9E44-7F4842833BBA}" sibTransId="{4466E503-AA22-4A6D-BB73-761ABE8A2C91}"/>
    <dgm:cxn modelId="{BB9F1D19-D087-4B38-B1DF-52107D76CC8E}" type="presOf" srcId="{4DACD9D0-4D62-4199-8FDD-F2CFDC2DC925}" destId="{4CC77708-C235-4811-BB9D-CBC5B4ADEE41}" srcOrd="1" destOrd="0" presId="urn:microsoft.com/office/officeart/2005/8/layout/matrix1"/>
    <dgm:cxn modelId="{1D27E069-E231-412B-9751-2EB7EE84DCAD}" srcId="{DB898987-C53C-4008-9912-03C7250276F2}" destId="{97CC4850-B3E6-46B3-8C0D-279EB99C955D}" srcOrd="1" destOrd="0" parTransId="{E81FBC31-58A3-4B9A-8726-39D5A4B69887}" sibTransId="{0DCBF2B0-ED12-4860-B428-BC1D3001B02F}"/>
    <dgm:cxn modelId="{EE961EAE-E74E-478C-B6B3-C37A64D40833}" type="presOf" srcId="{FA7F240F-9648-4631-A51C-E9358D3ECD7D}" destId="{9F9BD611-EEAE-4FF2-BC55-483BA4B43C76}" srcOrd="0" destOrd="0" presId="urn:microsoft.com/office/officeart/2005/8/layout/matrix1"/>
    <dgm:cxn modelId="{B06B81B1-16CE-4F4D-AB14-A7A26BEEC4EB}" type="presOf" srcId="{9056C1FB-C2BC-44F5-AF0B-8FE20EA54CC7}" destId="{79744F27-0043-4473-9831-9CE4BC138776}" srcOrd="1" destOrd="0" presId="urn:microsoft.com/office/officeart/2005/8/layout/matrix1"/>
    <dgm:cxn modelId="{D325BB7C-DE2F-4C3B-9F38-4D217015C6C9}" srcId="{FA7F240F-9648-4631-A51C-E9358D3ECD7D}" destId="{2D53EBBE-CD88-4C0B-A7C9-D3A876EC77F9}" srcOrd="1" destOrd="0" parTransId="{669BDECF-04AD-40B3-B69D-DDBE45E33785}" sibTransId="{C8F13D00-6BC7-4BCC-BF99-FAE42CBA0F7E}"/>
    <dgm:cxn modelId="{845C2585-756B-46BC-975F-8979300A03BF}" type="presOf" srcId="{14E056F5-CF36-4C82-8817-CD8227EFC9D4}" destId="{2C53EEC2-8594-417E-A445-2FBFD2FB21FF}" srcOrd="0" destOrd="0" presId="urn:microsoft.com/office/officeart/2005/8/layout/matrix1"/>
    <dgm:cxn modelId="{FA4DEBF7-69C1-4AD4-A083-753B35EB8D27}" srcId="{DB898987-C53C-4008-9912-03C7250276F2}" destId="{9056C1FB-C2BC-44F5-AF0B-8FE20EA54CC7}" srcOrd="0" destOrd="0" parTransId="{C66F7090-85AE-4D18-B35B-4018C786E0D8}" sibTransId="{54247B25-3BEE-4E98-9F2F-6D4013FC2A24}"/>
    <dgm:cxn modelId="{7149EAF3-8EFD-401B-9986-621618994C58}" srcId="{DB898987-C53C-4008-9912-03C7250276F2}" destId="{4DACD9D0-4D62-4199-8FDD-F2CFDC2DC925}" srcOrd="2" destOrd="0" parTransId="{33D47EAF-668C-4849-86E7-8578996F962A}" sibTransId="{416B9280-B8BB-4651-9DD1-79E9AE8024FF}"/>
    <dgm:cxn modelId="{583A0E11-2CDA-4C6B-91F3-DB312C0FF47E}" srcId="{FA7F240F-9648-4631-A51C-E9358D3ECD7D}" destId="{DB898987-C53C-4008-9912-03C7250276F2}" srcOrd="0" destOrd="0" parTransId="{FA6D5447-48AD-4839-AABA-983DE8FA16C9}" sibTransId="{15FBB30E-B84E-4E7B-BB3A-9ACC9FB42246}"/>
    <dgm:cxn modelId="{16F23B5F-AC41-4376-BB9F-010FD520A314}" type="presOf" srcId="{DB898987-C53C-4008-9912-03C7250276F2}" destId="{E259EDAD-F26B-49AC-BDC0-1E1541EFEC72}" srcOrd="0" destOrd="0" presId="urn:microsoft.com/office/officeart/2005/8/layout/matrix1"/>
    <dgm:cxn modelId="{E6BD3EDA-B218-422E-89A5-96AD6399D347}" type="presOf" srcId="{14E056F5-CF36-4C82-8817-CD8227EFC9D4}" destId="{C6E500E0-5962-4E5D-A89B-57BE81B4A5B7}" srcOrd="1" destOrd="0" presId="urn:microsoft.com/office/officeart/2005/8/layout/matrix1"/>
    <dgm:cxn modelId="{C2322E16-73DE-43D5-8982-8A3797AE7B74}" type="presParOf" srcId="{9F9BD611-EEAE-4FF2-BC55-483BA4B43C76}" destId="{C6612421-D186-4322-B38B-871CC003DA42}" srcOrd="0" destOrd="0" presId="urn:microsoft.com/office/officeart/2005/8/layout/matrix1"/>
    <dgm:cxn modelId="{F1101DD0-D712-4794-AB78-A496538FBDDD}" type="presParOf" srcId="{C6612421-D186-4322-B38B-871CC003DA42}" destId="{E9DA15C5-BED4-4204-BB84-69D978409034}" srcOrd="0" destOrd="0" presId="urn:microsoft.com/office/officeart/2005/8/layout/matrix1"/>
    <dgm:cxn modelId="{3F5225D0-2A29-441E-A878-6A6467ED4685}" type="presParOf" srcId="{C6612421-D186-4322-B38B-871CC003DA42}" destId="{79744F27-0043-4473-9831-9CE4BC138776}" srcOrd="1" destOrd="0" presId="urn:microsoft.com/office/officeart/2005/8/layout/matrix1"/>
    <dgm:cxn modelId="{32356A24-B698-40F0-944E-26735BF2CA88}" type="presParOf" srcId="{C6612421-D186-4322-B38B-871CC003DA42}" destId="{741DB309-3346-4CAE-B877-3172322F6B73}" srcOrd="2" destOrd="0" presId="urn:microsoft.com/office/officeart/2005/8/layout/matrix1"/>
    <dgm:cxn modelId="{87DB0291-5B97-408F-B6BA-9971852308FD}" type="presParOf" srcId="{C6612421-D186-4322-B38B-871CC003DA42}" destId="{41B834A0-D14C-4A47-A033-B5349D2580F0}" srcOrd="3" destOrd="0" presId="urn:microsoft.com/office/officeart/2005/8/layout/matrix1"/>
    <dgm:cxn modelId="{5A9EBD00-92E5-496D-A076-8790F4BC7B19}" type="presParOf" srcId="{C6612421-D186-4322-B38B-871CC003DA42}" destId="{CEF46624-720D-4BD2-98E2-2316660EC81D}" srcOrd="4" destOrd="0" presId="urn:microsoft.com/office/officeart/2005/8/layout/matrix1"/>
    <dgm:cxn modelId="{1871FE79-AE75-40F4-AB2C-97F250A694D3}" type="presParOf" srcId="{C6612421-D186-4322-B38B-871CC003DA42}" destId="{4CC77708-C235-4811-BB9D-CBC5B4ADEE41}" srcOrd="5" destOrd="0" presId="urn:microsoft.com/office/officeart/2005/8/layout/matrix1"/>
    <dgm:cxn modelId="{1D6E099F-A9A4-4A77-8B61-9066881DD845}" type="presParOf" srcId="{C6612421-D186-4322-B38B-871CC003DA42}" destId="{2C53EEC2-8594-417E-A445-2FBFD2FB21FF}" srcOrd="6" destOrd="0" presId="urn:microsoft.com/office/officeart/2005/8/layout/matrix1"/>
    <dgm:cxn modelId="{E1BC66DC-61CE-4922-A11F-3706534D333A}" type="presParOf" srcId="{C6612421-D186-4322-B38B-871CC003DA42}" destId="{C6E500E0-5962-4E5D-A89B-57BE81B4A5B7}" srcOrd="7" destOrd="0" presId="urn:microsoft.com/office/officeart/2005/8/layout/matrix1"/>
    <dgm:cxn modelId="{4EB0A150-031B-4327-99FB-BB4E08F21376}" type="presParOf" srcId="{9F9BD611-EEAE-4FF2-BC55-483BA4B43C76}" destId="{E259EDAD-F26B-49AC-BDC0-1E1541EFEC7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5601A-1893-449C-9DE1-D976F2C664A2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2648B59-8D18-403A-B3AC-D7F3BC44C663}">
      <dgm:prSet custT="1"/>
      <dgm:spPr/>
      <dgm:t>
        <a:bodyPr/>
        <a:lstStyle/>
        <a:p>
          <a:pPr rtl="0"/>
          <a:r>
            <a:rPr lang="en-US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CRM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–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управління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взаємовідносинами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з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клієнтами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; </a:t>
          </a:r>
          <a:endParaRPr lang="en-US" sz="3000" b="1" cap="none" spc="0" dirty="0">
            <a:ln w="9525">
              <a:solidFill>
                <a:schemeClr val="bg1"/>
              </a:solidFill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CBAC4B79-88AB-475A-AE7F-61B671C28D16}" type="parTrans" cxnId="{0E0541FB-C33F-45DE-B2C8-078F987D03EF}">
      <dgm:prSet/>
      <dgm:spPr/>
      <dgm:t>
        <a:bodyPr/>
        <a:lstStyle/>
        <a:p>
          <a:endParaRPr lang="ru-RU" sz="2400" b="1" cap="none" spc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5B02A38E-A9DA-4220-8575-0792F8439816}" type="sibTrans" cxnId="{0E0541FB-C33F-45DE-B2C8-078F987D03EF}">
      <dgm:prSet/>
      <dgm:spPr/>
      <dgm:t>
        <a:bodyPr/>
        <a:lstStyle/>
        <a:p>
          <a:endParaRPr lang="ru-RU" sz="2400" b="1" cap="none" spc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67C3EEBE-CB57-484C-B5BB-D2A88A931FB1}">
      <dgm:prSet custT="1"/>
      <dgm:spPr/>
      <dgm:t>
        <a:bodyPr/>
        <a:lstStyle/>
        <a:p>
          <a:pPr rtl="0"/>
          <a:r>
            <a:rPr lang="en-US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SCM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–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управління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ланцюжками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поставок; </a:t>
          </a:r>
          <a:endParaRPr lang="en-US" sz="3000" b="1" cap="none" spc="0" dirty="0">
            <a:ln w="9525">
              <a:solidFill>
                <a:schemeClr val="bg1"/>
              </a:solidFill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C53CB487-0457-4E95-AC6F-B420194E754C}" type="parTrans" cxnId="{D5BA0080-2A30-4AAA-BCB7-DB1E65D063BE}">
      <dgm:prSet/>
      <dgm:spPr/>
      <dgm:t>
        <a:bodyPr/>
        <a:lstStyle/>
        <a:p>
          <a:endParaRPr lang="ru-RU" sz="2400" b="1" cap="none" spc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766E2CA0-3C51-4010-B111-58BCBB213E8C}" type="sibTrans" cxnId="{D5BA0080-2A30-4AAA-BCB7-DB1E65D063BE}">
      <dgm:prSet/>
      <dgm:spPr/>
      <dgm:t>
        <a:bodyPr/>
        <a:lstStyle/>
        <a:p>
          <a:endParaRPr lang="ru-RU" sz="2400" b="1" cap="none" spc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B0501DCC-1010-4832-ADCA-C40E1966BFFC}">
      <dgm:prSet custT="1"/>
      <dgm:spPr/>
      <dgm:t>
        <a:bodyPr/>
        <a:lstStyle/>
        <a:p>
          <a:pPr rtl="0"/>
          <a:r>
            <a:rPr lang="en-US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ERP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–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планування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ресурсів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фірми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; </a:t>
          </a:r>
          <a:endParaRPr lang="en-US" sz="3000" b="1" cap="none" spc="0" dirty="0">
            <a:ln w="9525">
              <a:solidFill>
                <a:schemeClr val="bg1"/>
              </a:solidFill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B0ABA9AB-D660-49CE-A786-74F8F373F5DA}" type="parTrans" cxnId="{9D898AFE-C3E4-43C2-A19F-D8F0D38EA8F7}">
      <dgm:prSet/>
      <dgm:spPr/>
      <dgm:t>
        <a:bodyPr/>
        <a:lstStyle/>
        <a:p>
          <a:endParaRPr lang="ru-RU" sz="2400" b="1" cap="none" spc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33DDE904-5211-49BF-827E-7D0CAEECD8F0}" type="sibTrans" cxnId="{9D898AFE-C3E4-43C2-A19F-D8F0D38EA8F7}">
      <dgm:prSet/>
      <dgm:spPr/>
      <dgm:t>
        <a:bodyPr/>
        <a:lstStyle/>
        <a:p>
          <a:endParaRPr lang="ru-RU" sz="2400" b="1" cap="none" spc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139F79C9-6E1F-46CC-A06C-80249904BF26}">
      <dgm:prSet custT="1"/>
      <dgm:spPr/>
      <dgm:t>
        <a:bodyPr/>
        <a:lstStyle/>
        <a:p>
          <a:pPr rtl="0"/>
          <a:r>
            <a:rPr lang="en-US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KMS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– система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управління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знаннями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; </a:t>
          </a:r>
          <a:endParaRPr lang="en-US" sz="3000" b="1" cap="none" spc="0" dirty="0">
            <a:ln w="9525">
              <a:solidFill>
                <a:schemeClr val="bg1"/>
              </a:solidFill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9954B6AC-B375-4E08-8C25-EF68FEC61810}" type="parTrans" cxnId="{D9064771-A4D0-402F-9561-2245BF9AC8C7}">
      <dgm:prSet/>
      <dgm:spPr/>
      <dgm:t>
        <a:bodyPr/>
        <a:lstStyle/>
        <a:p>
          <a:endParaRPr lang="ru-RU" sz="2400" b="1" cap="none" spc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EE662818-537B-45F9-9257-FB11D714D3B3}" type="sibTrans" cxnId="{D9064771-A4D0-402F-9561-2245BF9AC8C7}">
      <dgm:prSet/>
      <dgm:spPr/>
      <dgm:t>
        <a:bodyPr/>
        <a:lstStyle/>
        <a:p>
          <a:endParaRPr lang="ru-RU" sz="2400" b="1" cap="none" spc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B93E0E2B-C317-4F9B-9CEE-2AABEA024E5C}">
      <dgm:prSet custT="1"/>
      <dgm:spPr/>
      <dgm:t>
        <a:bodyPr/>
        <a:lstStyle/>
        <a:p>
          <a:pPr rtl="0"/>
          <a:r>
            <a:rPr lang="en-US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ECM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–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управління</a:t>
          </a:r>
          <a:r>
            <a:rPr lang="ru-RU" sz="30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контентом </a:t>
          </a:r>
          <a:r>
            <a:rPr lang="ru-RU" sz="3000" b="1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фірми</a:t>
          </a:r>
          <a:endParaRPr lang="en-US" sz="3000" b="1" cap="none" spc="0" dirty="0">
            <a:ln w="9525">
              <a:solidFill>
                <a:schemeClr val="bg1"/>
              </a:solidFill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FB66ACFB-1F7D-4471-9EA8-C5655B82EE42}" type="parTrans" cxnId="{837418D5-2140-4E1C-959F-92BEDFEC880D}">
      <dgm:prSet/>
      <dgm:spPr/>
      <dgm:t>
        <a:bodyPr/>
        <a:lstStyle/>
        <a:p>
          <a:endParaRPr lang="ru-RU" sz="2400" b="1" cap="none" spc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AEABF83F-C6BD-40EF-BAC0-3361B7D046F6}" type="sibTrans" cxnId="{837418D5-2140-4E1C-959F-92BEDFEC880D}">
      <dgm:prSet/>
      <dgm:spPr/>
      <dgm:t>
        <a:bodyPr/>
        <a:lstStyle/>
        <a:p>
          <a:endParaRPr lang="ru-RU" sz="2400" b="1" cap="none" spc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686195CC-3DE5-4D85-B9D9-E68DB3DE60F1}" type="pres">
      <dgm:prSet presAssocID="{7405601A-1893-449C-9DE1-D976F2C664A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8A12F7-BB4E-420D-A2BB-FD4A3848A73A}" type="pres">
      <dgm:prSet presAssocID="{02648B59-8D18-403A-B3AC-D7F3BC44C663}" presName="circ1" presStyleLbl="vennNode1" presStyleIdx="0" presStyleCnt="5"/>
      <dgm:spPr/>
    </dgm:pt>
    <dgm:pt modelId="{CBF89367-B062-4613-BD1E-3AEF5283DF2A}" type="pres">
      <dgm:prSet presAssocID="{02648B59-8D18-403A-B3AC-D7F3BC44C663}" presName="circ1Tx" presStyleLbl="revTx" presStyleIdx="0" presStyleCnt="0" custScaleX="2105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C5CA8-8886-469B-A082-F8694363AC46}" type="pres">
      <dgm:prSet presAssocID="{67C3EEBE-CB57-484C-B5BB-D2A88A931FB1}" presName="circ2" presStyleLbl="vennNode1" presStyleIdx="1" presStyleCnt="5"/>
      <dgm:spPr/>
    </dgm:pt>
    <dgm:pt modelId="{F3D4EA3F-997D-4F05-AC59-5C80ACE60339}" type="pres">
      <dgm:prSet presAssocID="{67C3EEBE-CB57-484C-B5BB-D2A88A931FB1}" presName="circ2Tx" presStyleLbl="revTx" presStyleIdx="0" presStyleCnt="0" custScaleX="208750" custLinFactNeighborX="17393" custLinFactNeighborY="39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A9C27-31AA-4510-AFA0-0958AA761B25}" type="pres">
      <dgm:prSet presAssocID="{B0501DCC-1010-4832-ADCA-C40E1966BFFC}" presName="circ3" presStyleLbl="vennNode1" presStyleIdx="2" presStyleCnt="5"/>
      <dgm:spPr/>
    </dgm:pt>
    <dgm:pt modelId="{79C74D43-3344-468B-80B2-3C97A99A40FF}" type="pres">
      <dgm:prSet presAssocID="{B0501DCC-1010-4832-ADCA-C40E1966BFFC}" presName="circ3Tx" presStyleLbl="revTx" presStyleIdx="0" presStyleCnt="0" custScaleX="208709" custLinFactNeighborX="7905" custLinFactNeighborY="12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5D673-FDC6-47D5-8373-2F11C5B34035}" type="pres">
      <dgm:prSet presAssocID="{139F79C9-6E1F-46CC-A06C-80249904BF26}" presName="circ4" presStyleLbl="vennNode1" presStyleIdx="3" presStyleCnt="5"/>
      <dgm:spPr/>
    </dgm:pt>
    <dgm:pt modelId="{C7117F6E-9A3C-4883-AC3B-6FA0EA17FC5C}" type="pres">
      <dgm:prSet presAssocID="{139F79C9-6E1F-46CC-A06C-80249904BF26}" presName="circ4Tx" presStyleLbl="revTx" presStyleIdx="0" presStyleCnt="0" custScaleX="1990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FCE64-39EF-46C4-A0F1-D9677F5F1ABE}" type="pres">
      <dgm:prSet presAssocID="{B93E0E2B-C317-4F9B-9CEE-2AABEA024E5C}" presName="circ5" presStyleLbl="vennNode1" presStyleIdx="4" presStyleCnt="5"/>
      <dgm:spPr/>
    </dgm:pt>
    <dgm:pt modelId="{7477370C-5F0D-4C21-B815-9BD5484B2CB5}" type="pres">
      <dgm:prSet presAssocID="{B93E0E2B-C317-4F9B-9CEE-2AABEA024E5C}" presName="circ5Tx" presStyleLbl="revTx" presStyleIdx="0" presStyleCnt="0" custScaleX="200708" custLinFactNeighborX="-24508" custLinFactNeighborY="39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BAE6C7-349C-483B-A3C5-C3D1D631C02B}" type="presOf" srcId="{02648B59-8D18-403A-B3AC-D7F3BC44C663}" destId="{CBF89367-B062-4613-BD1E-3AEF5283DF2A}" srcOrd="0" destOrd="0" presId="urn:microsoft.com/office/officeart/2005/8/layout/venn1"/>
    <dgm:cxn modelId="{9D898AFE-C3E4-43C2-A19F-D8F0D38EA8F7}" srcId="{7405601A-1893-449C-9DE1-D976F2C664A2}" destId="{B0501DCC-1010-4832-ADCA-C40E1966BFFC}" srcOrd="2" destOrd="0" parTransId="{B0ABA9AB-D660-49CE-A786-74F8F373F5DA}" sibTransId="{33DDE904-5211-49BF-827E-7D0CAEECD8F0}"/>
    <dgm:cxn modelId="{0E0541FB-C33F-45DE-B2C8-078F987D03EF}" srcId="{7405601A-1893-449C-9DE1-D976F2C664A2}" destId="{02648B59-8D18-403A-B3AC-D7F3BC44C663}" srcOrd="0" destOrd="0" parTransId="{CBAC4B79-88AB-475A-AE7F-61B671C28D16}" sibTransId="{5B02A38E-A9DA-4220-8575-0792F8439816}"/>
    <dgm:cxn modelId="{D9064771-A4D0-402F-9561-2245BF9AC8C7}" srcId="{7405601A-1893-449C-9DE1-D976F2C664A2}" destId="{139F79C9-6E1F-46CC-A06C-80249904BF26}" srcOrd="3" destOrd="0" parTransId="{9954B6AC-B375-4E08-8C25-EF68FEC61810}" sibTransId="{EE662818-537B-45F9-9257-FB11D714D3B3}"/>
    <dgm:cxn modelId="{FDD07E0C-ABF0-4D3E-9212-8358958858E8}" type="presOf" srcId="{B93E0E2B-C317-4F9B-9CEE-2AABEA024E5C}" destId="{7477370C-5F0D-4C21-B815-9BD5484B2CB5}" srcOrd="0" destOrd="0" presId="urn:microsoft.com/office/officeart/2005/8/layout/venn1"/>
    <dgm:cxn modelId="{837418D5-2140-4E1C-959F-92BEDFEC880D}" srcId="{7405601A-1893-449C-9DE1-D976F2C664A2}" destId="{B93E0E2B-C317-4F9B-9CEE-2AABEA024E5C}" srcOrd="4" destOrd="0" parTransId="{FB66ACFB-1F7D-4471-9EA8-C5655B82EE42}" sibTransId="{AEABF83F-C6BD-40EF-BAC0-3361B7D046F6}"/>
    <dgm:cxn modelId="{50021D15-9599-43CF-9860-A0FA588E9C0A}" type="presOf" srcId="{B0501DCC-1010-4832-ADCA-C40E1966BFFC}" destId="{79C74D43-3344-468B-80B2-3C97A99A40FF}" srcOrd="0" destOrd="0" presId="urn:microsoft.com/office/officeart/2005/8/layout/venn1"/>
    <dgm:cxn modelId="{8833BAAC-6996-474A-842B-CBF69DA3A1E6}" type="presOf" srcId="{139F79C9-6E1F-46CC-A06C-80249904BF26}" destId="{C7117F6E-9A3C-4883-AC3B-6FA0EA17FC5C}" srcOrd="0" destOrd="0" presId="urn:microsoft.com/office/officeart/2005/8/layout/venn1"/>
    <dgm:cxn modelId="{D5BA0080-2A30-4AAA-BCB7-DB1E65D063BE}" srcId="{7405601A-1893-449C-9DE1-D976F2C664A2}" destId="{67C3EEBE-CB57-484C-B5BB-D2A88A931FB1}" srcOrd="1" destOrd="0" parTransId="{C53CB487-0457-4E95-AC6F-B420194E754C}" sibTransId="{766E2CA0-3C51-4010-B111-58BCBB213E8C}"/>
    <dgm:cxn modelId="{B2D9EE37-5A93-48E2-97E6-859692A45015}" type="presOf" srcId="{7405601A-1893-449C-9DE1-D976F2C664A2}" destId="{686195CC-3DE5-4D85-B9D9-E68DB3DE60F1}" srcOrd="0" destOrd="0" presId="urn:microsoft.com/office/officeart/2005/8/layout/venn1"/>
    <dgm:cxn modelId="{678234C6-3C25-4EF5-9F79-4B6F2E37FB10}" type="presOf" srcId="{67C3EEBE-CB57-484C-B5BB-D2A88A931FB1}" destId="{F3D4EA3F-997D-4F05-AC59-5C80ACE60339}" srcOrd="0" destOrd="0" presId="urn:microsoft.com/office/officeart/2005/8/layout/venn1"/>
    <dgm:cxn modelId="{21DCA923-4903-4180-B65C-707FD48FA5C9}" type="presParOf" srcId="{686195CC-3DE5-4D85-B9D9-E68DB3DE60F1}" destId="{648A12F7-BB4E-420D-A2BB-FD4A3848A73A}" srcOrd="0" destOrd="0" presId="urn:microsoft.com/office/officeart/2005/8/layout/venn1"/>
    <dgm:cxn modelId="{76F20935-7D15-4046-8710-50B7522AFE45}" type="presParOf" srcId="{686195CC-3DE5-4D85-B9D9-E68DB3DE60F1}" destId="{CBF89367-B062-4613-BD1E-3AEF5283DF2A}" srcOrd="1" destOrd="0" presId="urn:microsoft.com/office/officeart/2005/8/layout/venn1"/>
    <dgm:cxn modelId="{395BEA2B-71EB-4060-92C7-C4A60E4514C2}" type="presParOf" srcId="{686195CC-3DE5-4D85-B9D9-E68DB3DE60F1}" destId="{93EC5CA8-8886-469B-A082-F8694363AC46}" srcOrd="2" destOrd="0" presId="urn:microsoft.com/office/officeart/2005/8/layout/venn1"/>
    <dgm:cxn modelId="{2F994CB3-39C7-47C8-9F58-DDAD0EB6AC9B}" type="presParOf" srcId="{686195CC-3DE5-4D85-B9D9-E68DB3DE60F1}" destId="{F3D4EA3F-997D-4F05-AC59-5C80ACE60339}" srcOrd="3" destOrd="0" presId="urn:microsoft.com/office/officeart/2005/8/layout/venn1"/>
    <dgm:cxn modelId="{84324B56-4A6B-4562-BDAE-EB57196BA44C}" type="presParOf" srcId="{686195CC-3DE5-4D85-B9D9-E68DB3DE60F1}" destId="{6FCA9C27-31AA-4510-AFA0-0958AA761B25}" srcOrd="4" destOrd="0" presId="urn:microsoft.com/office/officeart/2005/8/layout/venn1"/>
    <dgm:cxn modelId="{6DBA4C64-B30F-4D42-8A34-9330649D4533}" type="presParOf" srcId="{686195CC-3DE5-4D85-B9D9-E68DB3DE60F1}" destId="{79C74D43-3344-468B-80B2-3C97A99A40FF}" srcOrd="5" destOrd="0" presId="urn:microsoft.com/office/officeart/2005/8/layout/venn1"/>
    <dgm:cxn modelId="{712DB74D-7343-4CCE-9815-3DE8FAF80B2F}" type="presParOf" srcId="{686195CC-3DE5-4D85-B9D9-E68DB3DE60F1}" destId="{DBE5D673-FDC6-47D5-8373-2F11C5B34035}" srcOrd="6" destOrd="0" presId="urn:microsoft.com/office/officeart/2005/8/layout/venn1"/>
    <dgm:cxn modelId="{CFA9DA06-33DA-4076-BD57-BE32375411D9}" type="presParOf" srcId="{686195CC-3DE5-4D85-B9D9-E68DB3DE60F1}" destId="{C7117F6E-9A3C-4883-AC3B-6FA0EA17FC5C}" srcOrd="7" destOrd="0" presId="urn:microsoft.com/office/officeart/2005/8/layout/venn1"/>
    <dgm:cxn modelId="{2CF989A5-14A7-4208-9746-A40D4ECC3D2C}" type="presParOf" srcId="{686195CC-3DE5-4D85-B9D9-E68DB3DE60F1}" destId="{D0CFCE64-39EF-46C4-A0F1-D9677F5F1ABE}" srcOrd="8" destOrd="0" presId="urn:microsoft.com/office/officeart/2005/8/layout/venn1"/>
    <dgm:cxn modelId="{803B55EE-31FC-4EE8-8E8E-DE5E3AEFDE1A}" type="presParOf" srcId="{686195CC-3DE5-4D85-B9D9-E68DB3DE60F1}" destId="{7477370C-5F0D-4C21-B815-9BD5484B2CB5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414B0C-DE42-4FF7-9EA3-64095249E99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F50BFBC-E381-4B59-BAC7-930ECDC5E488}">
      <dgm:prSet/>
      <dgm:spPr>
        <a:solidFill>
          <a:schemeClr val="accent2">
            <a:hueOff val="0"/>
            <a:satOff val="0"/>
            <a:lumOff val="0"/>
            <a:alpha val="61000"/>
          </a:schemeClr>
        </a:solidFill>
      </dgm:spPr>
      <dgm:t>
        <a:bodyPr/>
        <a:lstStyle/>
        <a:p>
          <a:pPr rtl="0"/>
          <a:r>
            <a:rPr lang="ru-RU" b="1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Стратегії</a:t>
          </a:r>
          <a:r>
            <a:rPr lang="ru-RU" b="1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 маркетингу</a:t>
          </a:r>
          <a:endParaRPr lang="en-US" dirty="0">
            <a:ln>
              <a:solidFill>
                <a:schemeClr val="accent1">
                  <a:lumMod val="75000"/>
                </a:schemeClr>
              </a:solidFill>
            </a:ln>
            <a:solidFill>
              <a:schemeClr val="tx1"/>
            </a:solidFill>
          </a:endParaRPr>
        </a:p>
      </dgm:t>
    </dgm:pt>
    <dgm:pt modelId="{77A7D271-54AA-4209-BA73-A0008E1B4AA0}" type="parTrans" cxnId="{F24EA8C8-6F17-4618-AB47-36CD263C3C27}">
      <dgm:prSet/>
      <dgm:spPr/>
      <dgm:t>
        <a:bodyPr/>
        <a:lstStyle/>
        <a:p>
          <a:endParaRPr lang="ru-RU"/>
        </a:p>
      </dgm:t>
    </dgm:pt>
    <dgm:pt modelId="{C636A05D-9D05-45BB-9C84-8E6D4F476D5B}" type="sibTrans" cxnId="{F24EA8C8-6F17-4618-AB47-36CD263C3C27}">
      <dgm:prSet/>
      <dgm:spPr/>
      <dgm:t>
        <a:bodyPr/>
        <a:lstStyle/>
        <a:p>
          <a:endParaRPr lang="ru-RU"/>
        </a:p>
      </dgm:t>
    </dgm:pt>
    <dgm:pt modelId="{CABC723D-E4AA-4412-99EF-392CCBA37407}">
      <dgm:prSet/>
      <dgm:spPr>
        <a:solidFill>
          <a:schemeClr val="accent2">
            <a:hueOff val="-485121"/>
            <a:satOff val="-27976"/>
            <a:lumOff val="2876"/>
            <a:alpha val="59000"/>
          </a:schemeClr>
        </a:solidFill>
      </dgm:spPr>
      <dgm:t>
        <a:bodyPr/>
        <a:lstStyle/>
        <a:p>
          <a:pPr rtl="0"/>
          <a:r>
            <a:rPr lang="ru-RU" b="1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Конкурентні</a:t>
          </a:r>
          <a:r>
            <a:rPr lang="ru-RU" b="1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 </a:t>
          </a:r>
          <a:r>
            <a:rPr lang="ru-RU" b="1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стратегії</a:t>
          </a:r>
          <a:endParaRPr lang="en-US" dirty="0">
            <a:ln>
              <a:solidFill>
                <a:schemeClr val="accent1">
                  <a:lumMod val="75000"/>
                </a:schemeClr>
              </a:solidFill>
            </a:ln>
            <a:solidFill>
              <a:schemeClr val="tx1"/>
            </a:solidFill>
          </a:endParaRPr>
        </a:p>
      </dgm:t>
    </dgm:pt>
    <dgm:pt modelId="{E1C6CA27-3393-46BA-A8B9-04843327CB91}" type="parTrans" cxnId="{AB648584-DB4A-4B0C-9892-4F7A004593C1}">
      <dgm:prSet/>
      <dgm:spPr/>
      <dgm:t>
        <a:bodyPr/>
        <a:lstStyle/>
        <a:p>
          <a:endParaRPr lang="ru-RU"/>
        </a:p>
      </dgm:t>
    </dgm:pt>
    <dgm:pt modelId="{7216DD1E-1B10-4DF0-94EA-71E7B0D6628D}" type="sibTrans" cxnId="{AB648584-DB4A-4B0C-9892-4F7A004593C1}">
      <dgm:prSet/>
      <dgm:spPr/>
      <dgm:t>
        <a:bodyPr/>
        <a:lstStyle/>
        <a:p>
          <a:endParaRPr lang="ru-RU"/>
        </a:p>
      </dgm:t>
    </dgm:pt>
    <dgm:pt modelId="{62579286-B24C-45E4-B278-CC8AA15B2251}">
      <dgm:prSet/>
      <dgm:spPr>
        <a:solidFill>
          <a:schemeClr val="accent2">
            <a:hueOff val="-970242"/>
            <a:satOff val="-55952"/>
            <a:lumOff val="5752"/>
            <a:alpha val="59000"/>
          </a:schemeClr>
        </a:solidFill>
      </dgm:spPr>
      <dgm:t>
        <a:bodyPr/>
        <a:lstStyle/>
        <a:p>
          <a:pPr rtl="0"/>
          <a:r>
            <a:rPr lang="ru-RU" b="1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Кадрові</a:t>
          </a:r>
          <a:r>
            <a:rPr lang="ru-RU" b="1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 </a:t>
          </a:r>
          <a:r>
            <a:rPr lang="ru-RU" b="1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стратегії</a:t>
          </a:r>
          <a:endParaRPr lang="en-US" dirty="0">
            <a:ln>
              <a:solidFill>
                <a:schemeClr val="accent1">
                  <a:lumMod val="75000"/>
                </a:schemeClr>
              </a:solidFill>
            </a:ln>
            <a:solidFill>
              <a:schemeClr val="tx1"/>
            </a:solidFill>
          </a:endParaRPr>
        </a:p>
      </dgm:t>
    </dgm:pt>
    <dgm:pt modelId="{8D59538A-8F39-4586-8F22-18A2AEB7350D}" type="parTrans" cxnId="{A476986A-0376-46C7-B756-DD554D388908}">
      <dgm:prSet/>
      <dgm:spPr/>
      <dgm:t>
        <a:bodyPr/>
        <a:lstStyle/>
        <a:p>
          <a:endParaRPr lang="ru-RU"/>
        </a:p>
      </dgm:t>
    </dgm:pt>
    <dgm:pt modelId="{792B0C05-2B6D-4496-B25C-CC9E9756CF77}" type="sibTrans" cxnId="{A476986A-0376-46C7-B756-DD554D388908}">
      <dgm:prSet/>
      <dgm:spPr/>
      <dgm:t>
        <a:bodyPr/>
        <a:lstStyle/>
        <a:p>
          <a:endParaRPr lang="ru-RU"/>
        </a:p>
      </dgm:t>
    </dgm:pt>
    <dgm:pt modelId="{B42137D9-0D5A-4FAD-A1A5-A78E02699BC4}">
      <dgm:prSet/>
      <dgm:spPr>
        <a:solidFill>
          <a:schemeClr val="accent2">
            <a:hueOff val="-1455363"/>
            <a:satOff val="-83928"/>
            <a:lumOff val="8628"/>
            <a:alpha val="64000"/>
          </a:schemeClr>
        </a:solidFill>
      </dgm:spPr>
      <dgm:t>
        <a:bodyPr/>
        <a:lstStyle/>
        <a:p>
          <a:pPr rtl="0"/>
          <a:r>
            <a:rPr lang="ru-RU" b="1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Інноваційні</a:t>
          </a:r>
          <a:r>
            <a:rPr lang="ru-RU" b="1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 </a:t>
          </a:r>
          <a:r>
            <a:rPr lang="ru-RU" b="1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стратегії</a:t>
          </a:r>
          <a:endParaRPr lang="en-US" dirty="0">
            <a:ln>
              <a:solidFill>
                <a:schemeClr val="accent1">
                  <a:lumMod val="75000"/>
                </a:schemeClr>
              </a:solidFill>
            </a:ln>
            <a:solidFill>
              <a:schemeClr val="tx1"/>
            </a:solidFill>
          </a:endParaRPr>
        </a:p>
      </dgm:t>
    </dgm:pt>
    <dgm:pt modelId="{65EB1AA1-24AE-4FBA-890A-F013ADC1692B}" type="parTrans" cxnId="{07B1885C-BD2B-4731-B152-09A3540AA6B8}">
      <dgm:prSet/>
      <dgm:spPr/>
      <dgm:t>
        <a:bodyPr/>
        <a:lstStyle/>
        <a:p>
          <a:endParaRPr lang="ru-RU"/>
        </a:p>
      </dgm:t>
    </dgm:pt>
    <dgm:pt modelId="{D2E0AA10-AFF5-4E4F-A9E9-85507B604741}" type="sibTrans" cxnId="{07B1885C-BD2B-4731-B152-09A3540AA6B8}">
      <dgm:prSet/>
      <dgm:spPr/>
      <dgm:t>
        <a:bodyPr/>
        <a:lstStyle/>
        <a:p>
          <a:endParaRPr lang="ru-RU"/>
        </a:p>
      </dgm:t>
    </dgm:pt>
    <dgm:pt modelId="{36194099-AC01-42D6-B084-C6E3EFAAD888}" type="pres">
      <dgm:prSet presAssocID="{A4414B0C-DE42-4FF7-9EA3-64095249E9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E327F7-C4DF-4BE7-AE8C-AC8E9829C88F}" type="pres">
      <dgm:prSet presAssocID="{2F50BFBC-E381-4B59-BAC7-930ECDC5E48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FA1FE-B017-48A3-94C4-C12EF1790091}" type="pres">
      <dgm:prSet presAssocID="{C636A05D-9D05-45BB-9C84-8E6D4F476D5B}" presName="spacer" presStyleCnt="0"/>
      <dgm:spPr/>
    </dgm:pt>
    <dgm:pt modelId="{26DEFCB8-2AC8-4A43-9E82-41B8A6953B67}" type="pres">
      <dgm:prSet presAssocID="{CABC723D-E4AA-4412-99EF-392CCBA37407}" presName="parentText" presStyleLbl="node1" presStyleIdx="1" presStyleCnt="4" custLinFactNeighborX="55084" custLinFactNeighborY="-182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100779-3015-48CA-824A-496EB3FDF259}" type="pres">
      <dgm:prSet presAssocID="{7216DD1E-1B10-4DF0-94EA-71E7B0D6628D}" presName="spacer" presStyleCnt="0"/>
      <dgm:spPr/>
    </dgm:pt>
    <dgm:pt modelId="{D9CEEB70-0552-4ED3-8519-9678F7D9BDE7}" type="pres">
      <dgm:prSet presAssocID="{62579286-B24C-45E4-B278-CC8AA15B225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1D6DE-6397-47FA-BFBC-511A74F8854D}" type="pres">
      <dgm:prSet presAssocID="{792B0C05-2B6D-4496-B25C-CC9E9756CF77}" presName="spacer" presStyleCnt="0"/>
      <dgm:spPr/>
    </dgm:pt>
    <dgm:pt modelId="{212FF6CE-A398-4DE3-AD54-BC63E7709551}" type="pres">
      <dgm:prSet presAssocID="{B42137D9-0D5A-4FAD-A1A5-A78E02699BC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4EA8C8-6F17-4618-AB47-36CD263C3C27}" srcId="{A4414B0C-DE42-4FF7-9EA3-64095249E99C}" destId="{2F50BFBC-E381-4B59-BAC7-930ECDC5E488}" srcOrd="0" destOrd="0" parTransId="{77A7D271-54AA-4209-BA73-A0008E1B4AA0}" sibTransId="{C636A05D-9D05-45BB-9C84-8E6D4F476D5B}"/>
    <dgm:cxn modelId="{8EC2F492-E3A0-440B-BAD0-DC1AFE84729A}" type="presOf" srcId="{B42137D9-0D5A-4FAD-A1A5-A78E02699BC4}" destId="{212FF6CE-A398-4DE3-AD54-BC63E7709551}" srcOrd="0" destOrd="0" presId="urn:microsoft.com/office/officeart/2005/8/layout/vList2"/>
    <dgm:cxn modelId="{07B1885C-BD2B-4731-B152-09A3540AA6B8}" srcId="{A4414B0C-DE42-4FF7-9EA3-64095249E99C}" destId="{B42137D9-0D5A-4FAD-A1A5-A78E02699BC4}" srcOrd="3" destOrd="0" parTransId="{65EB1AA1-24AE-4FBA-890A-F013ADC1692B}" sibTransId="{D2E0AA10-AFF5-4E4F-A9E9-85507B604741}"/>
    <dgm:cxn modelId="{A476986A-0376-46C7-B756-DD554D388908}" srcId="{A4414B0C-DE42-4FF7-9EA3-64095249E99C}" destId="{62579286-B24C-45E4-B278-CC8AA15B2251}" srcOrd="2" destOrd="0" parTransId="{8D59538A-8F39-4586-8F22-18A2AEB7350D}" sibTransId="{792B0C05-2B6D-4496-B25C-CC9E9756CF77}"/>
    <dgm:cxn modelId="{2AF5965A-7F67-4597-A2E7-2AA3ACFAFE86}" type="presOf" srcId="{62579286-B24C-45E4-B278-CC8AA15B2251}" destId="{D9CEEB70-0552-4ED3-8519-9678F7D9BDE7}" srcOrd="0" destOrd="0" presId="urn:microsoft.com/office/officeart/2005/8/layout/vList2"/>
    <dgm:cxn modelId="{7EE9F94B-7BCF-44DD-B70E-33F867AB6C11}" type="presOf" srcId="{2F50BFBC-E381-4B59-BAC7-930ECDC5E488}" destId="{FFE327F7-C4DF-4BE7-AE8C-AC8E9829C88F}" srcOrd="0" destOrd="0" presId="urn:microsoft.com/office/officeart/2005/8/layout/vList2"/>
    <dgm:cxn modelId="{898E4565-B29A-46DC-BA9B-CDE0F200535E}" type="presOf" srcId="{A4414B0C-DE42-4FF7-9EA3-64095249E99C}" destId="{36194099-AC01-42D6-B084-C6E3EFAAD888}" srcOrd="0" destOrd="0" presId="urn:microsoft.com/office/officeart/2005/8/layout/vList2"/>
    <dgm:cxn modelId="{CAA28D74-AA4A-4838-B64D-7A924D26636B}" type="presOf" srcId="{CABC723D-E4AA-4412-99EF-392CCBA37407}" destId="{26DEFCB8-2AC8-4A43-9E82-41B8A6953B67}" srcOrd="0" destOrd="0" presId="urn:microsoft.com/office/officeart/2005/8/layout/vList2"/>
    <dgm:cxn modelId="{AB648584-DB4A-4B0C-9892-4F7A004593C1}" srcId="{A4414B0C-DE42-4FF7-9EA3-64095249E99C}" destId="{CABC723D-E4AA-4412-99EF-392CCBA37407}" srcOrd="1" destOrd="0" parTransId="{E1C6CA27-3393-46BA-A8B9-04843327CB91}" sibTransId="{7216DD1E-1B10-4DF0-94EA-71E7B0D6628D}"/>
    <dgm:cxn modelId="{B0D263C1-18C2-4D77-93FB-7594EC6AA42D}" type="presParOf" srcId="{36194099-AC01-42D6-B084-C6E3EFAAD888}" destId="{FFE327F7-C4DF-4BE7-AE8C-AC8E9829C88F}" srcOrd="0" destOrd="0" presId="urn:microsoft.com/office/officeart/2005/8/layout/vList2"/>
    <dgm:cxn modelId="{AF5E6B6C-4FAC-4ECB-A4CE-CB4AED0022D4}" type="presParOf" srcId="{36194099-AC01-42D6-B084-C6E3EFAAD888}" destId="{0D2FA1FE-B017-48A3-94C4-C12EF1790091}" srcOrd="1" destOrd="0" presId="urn:microsoft.com/office/officeart/2005/8/layout/vList2"/>
    <dgm:cxn modelId="{EB291674-F1CD-438A-9A90-832563E099A9}" type="presParOf" srcId="{36194099-AC01-42D6-B084-C6E3EFAAD888}" destId="{26DEFCB8-2AC8-4A43-9E82-41B8A6953B67}" srcOrd="2" destOrd="0" presId="urn:microsoft.com/office/officeart/2005/8/layout/vList2"/>
    <dgm:cxn modelId="{427BDFE0-88D4-4470-837E-45C68B494B32}" type="presParOf" srcId="{36194099-AC01-42D6-B084-C6E3EFAAD888}" destId="{6F100779-3015-48CA-824A-496EB3FDF259}" srcOrd="3" destOrd="0" presId="urn:microsoft.com/office/officeart/2005/8/layout/vList2"/>
    <dgm:cxn modelId="{DDE901F7-766B-4DC5-A6E8-7A0036F2215A}" type="presParOf" srcId="{36194099-AC01-42D6-B084-C6E3EFAAD888}" destId="{D9CEEB70-0552-4ED3-8519-9678F7D9BDE7}" srcOrd="4" destOrd="0" presId="urn:microsoft.com/office/officeart/2005/8/layout/vList2"/>
    <dgm:cxn modelId="{820E2725-A1A2-46C6-BA40-5988BDF05DD8}" type="presParOf" srcId="{36194099-AC01-42D6-B084-C6E3EFAAD888}" destId="{02C1D6DE-6397-47FA-BFBC-511A74F8854D}" srcOrd="5" destOrd="0" presId="urn:microsoft.com/office/officeart/2005/8/layout/vList2"/>
    <dgm:cxn modelId="{CE3CBF55-1E58-475D-9B64-035BCC376ED2}" type="presParOf" srcId="{36194099-AC01-42D6-B084-C6E3EFAAD888}" destId="{212FF6CE-A398-4DE3-AD54-BC63E770955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D9509F-D29E-4464-8367-AA18015AB80D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40F9033-0525-4B51-870D-D852497B65DA}">
      <dgm:prSet custT="1"/>
      <dgm:spPr>
        <a:gradFill rotWithShape="0">
          <a:gsLst>
            <a:gs pos="0">
              <a:schemeClr val="accent2">
                <a:hueOff val="0"/>
                <a:satOff val="0"/>
                <a:lumOff val="0"/>
                <a:lumMod val="110000"/>
                <a:satMod val="105000"/>
                <a:tint val="67000"/>
                <a:alpha val="40000"/>
              </a:schemeClr>
            </a:gs>
            <a:gs pos="100000">
              <a:schemeClr val="accent2">
                <a:hueOff val="0"/>
                <a:satOff val="0"/>
                <a:lumOff val="0"/>
                <a:lumMod val="105000"/>
                <a:satMod val="103000"/>
                <a:tint val="73000"/>
                <a:alpha val="9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rtl="0"/>
          <a:r>
            <a:rPr lang="ru-RU" sz="2800" dirty="0" smtClean="0"/>
            <a:t>1. </a:t>
          </a:r>
          <a:r>
            <a:rPr lang="ru-RU" sz="2800" dirty="0" err="1" smtClean="0"/>
            <a:t>Недостатнє</a:t>
          </a:r>
          <a:r>
            <a:rPr lang="ru-RU" sz="2800" dirty="0" smtClean="0"/>
            <a:t> </a:t>
          </a:r>
          <a:r>
            <a:rPr lang="ru-RU" sz="2800" dirty="0" err="1" smtClean="0"/>
            <a:t>розуміння</a:t>
          </a:r>
          <a:r>
            <a:rPr lang="ru-RU" sz="2800" dirty="0" smtClean="0"/>
            <a:t> </a:t>
          </a:r>
          <a:r>
            <a:rPr lang="ru-RU" sz="2800" dirty="0" err="1" smtClean="0"/>
            <a:t>сутності</a:t>
          </a:r>
          <a:r>
            <a:rPr lang="ru-RU" sz="2800" dirty="0" smtClean="0"/>
            <a:t> </a:t>
          </a:r>
          <a:r>
            <a:rPr lang="ru-RU" sz="2800" dirty="0" err="1" smtClean="0"/>
            <a:t>цифрової</a:t>
          </a:r>
          <a:r>
            <a:rPr lang="ru-RU" sz="2800" dirty="0" smtClean="0"/>
            <a:t> </a:t>
          </a:r>
          <a:r>
            <a:rPr lang="ru-RU" sz="2800" dirty="0" err="1" smtClean="0"/>
            <a:t>економіки</a:t>
          </a:r>
          <a:r>
            <a:rPr lang="ru-RU" sz="2800" dirty="0" smtClean="0"/>
            <a:t>. </a:t>
          </a:r>
          <a:endParaRPr lang="en-US" sz="2800" dirty="0"/>
        </a:p>
      </dgm:t>
    </dgm:pt>
    <dgm:pt modelId="{21B1FD29-CB06-40CF-A8EE-62521AD6CA14}" type="parTrans" cxnId="{3800FB47-D95D-4068-822D-EDB2BE221F13}">
      <dgm:prSet/>
      <dgm:spPr/>
      <dgm:t>
        <a:bodyPr/>
        <a:lstStyle/>
        <a:p>
          <a:endParaRPr lang="ru-RU" sz="2400"/>
        </a:p>
      </dgm:t>
    </dgm:pt>
    <dgm:pt modelId="{A519F128-5EBC-4AE3-ABDD-FA7161336026}" type="sibTrans" cxnId="{3800FB47-D95D-4068-822D-EDB2BE221F13}">
      <dgm:prSet/>
      <dgm:spPr/>
      <dgm:t>
        <a:bodyPr/>
        <a:lstStyle/>
        <a:p>
          <a:endParaRPr lang="ru-RU" sz="2400"/>
        </a:p>
      </dgm:t>
    </dgm:pt>
    <dgm:pt modelId="{05B7BC1F-DB62-4DE7-98F3-FC4417838F09}">
      <dgm:prSet custT="1"/>
      <dgm:spPr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100000">
              <a:schemeClr val="accent3">
                <a:hueOff val="0"/>
                <a:satOff val="0"/>
                <a:lumOff val="0"/>
                <a:lumMod val="105000"/>
                <a:satMod val="103000"/>
                <a:tint val="73000"/>
                <a:alpha val="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rtl="0"/>
          <a:r>
            <a:rPr lang="ru-RU" sz="2800" dirty="0" smtClean="0"/>
            <a:t>2. Брак </a:t>
          </a:r>
          <a:r>
            <a:rPr lang="ru-RU" sz="2800" dirty="0" err="1" smtClean="0"/>
            <a:t>чіткого</a:t>
          </a:r>
          <a:r>
            <a:rPr lang="ru-RU" sz="2800" dirty="0" smtClean="0"/>
            <a:t> </a:t>
          </a:r>
          <a:r>
            <a:rPr lang="ru-RU" sz="2800" dirty="0" err="1" smtClean="0"/>
            <a:t>розуміння</a:t>
          </a:r>
          <a:r>
            <a:rPr lang="ru-RU" sz="2800" dirty="0" smtClean="0"/>
            <a:t> </a:t>
          </a:r>
          <a:r>
            <a:rPr lang="ru-RU" sz="2800" dirty="0" err="1" smtClean="0"/>
            <a:t>процесу</a:t>
          </a:r>
          <a:r>
            <a:rPr lang="ru-RU" sz="2800" dirty="0" smtClean="0"/>
            <a:t> </a:t>
          </a:r>
          <a:r>
            <a:rPr lang="ru-RU" sz="2800" dirty="0" err="1" smtClean="0"/>
            <a:t>діджиталізації</a:t>
          </a:r>
          <a:r>
            <a:rPr lang="ru-RU" sz="2800" dirty="0" smtClean="0"/>
            <a:t>.</a:t>
          </a:r>
          <a:endParaRPr lang="en-US" sz="2800" dirty="0"/>
        </a:p>
      </dgm:t>
    </dgm:pt>
    <dgm:pt modelId="{BBD92A32-E7AF-47B2-95E6-92E1B40702E3}" type="parTrans" cxnId="{683BC6F9-E13E-48AC-8934-FDEAF6256A6A}">
      <dgm:prSet/>
      <dgm:spPr/>
      <dgm:t>
        <a:bodyPr/>
        <a:lstStyle/>
        <a:p>
          <a:endParaRPr lang="ru-RU" sz="2400"/>
        </a:p>
      </dgm:t>
    </dgm:pt>
    <dgm:pt modelId="{532A6355-3CC8-410E-8237-9E7FED2FB3B1}" type="sibTrans" cxnId="{683BC6F9-E13E-48AC-8934-FDEAF6256A6A}">
      <dgm:prSet/>
      <dgm:spPr/>
      <dgm:t>
        <a:bodyPr/>
        <a:lstStyle/>
        <a:p>
          <a:endParaRPr lang="ru-RU" sz="2400"/>
        </a:p>
      </dgm:t>
    </dgm:pt>
    <dgm:pt modelId="{31C329B7-9BCB-476A-8510-E5877EB39696}">
      <dgm:prSet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77000">
              <a:schemeClr val="accent4">
                <a:hueOff val="0"/>
                <a:satOff val="0"/>
                <a:lumOff val="0"/>
                <a:lumMod val="105000"/>
                <a:satMod val="103000"/>
                <a:tint val="73000"/>
                <a:alpha val="4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rtl="0"/>
          <a:r>
            <a:rPr lang="ru-RU" sz="2800" dirty="0" smtClean="0"/>
            <a:t>3. </a:t>
          </a:r>
          <a:r>
            <a:rPr lang="ru-RU" sz="2800" dirty="0" err="1" smtClean="0"/>
            <a:t>Відсутність</a:t>
          </a:r>
          <a:r>
            <a:rPr lang="ru-RU" sz="2800" dirty="0" smtClean="0"/>
            <a:t> </a:t>
          </a:r>
          <a:r>
            <a:rPr lang="ru-RU" sz="2800" dirty="0" err="1" smtClean="0"/>
            <a:t>уваги</a:t>
          </a:r>
          <a:r>
            <a:rPr lang="ru-RU" sz="2800" dirty="0" smtClean="0"/>
            <a:t> до </a:t>
          </a:r>
          <a:r>
            <a:rPr lang="ru-RU" sz="2800" dirty="0" err="1" smtClean="0"/>
            <a:t>цифрових</a:t>
          </a:r>
          <a:r>
            <a:rPr lang="ru-RU" sz="2800" dirty="0" smtClean="0"/>
            <a:t> </a:t>
          </a:r>
          <a:r>
            <a:rPr lang="ru-RU" sz="2800" dirty="0" err="1" smtClean="0"/>
            <a:t>екосистем</a:t>
          </a:r>
          <a:r>
            <a:rPr lang="ru-RU" sz="2800" dirty="0" smtClean="0"/>
            <a:t>, </a:t>
          </a:r>
          <a:r>
            <a:rPr lang="ru-RU" sz="2800" dirty="0" err="1" smtClean="0"/>
            <a:t>які</a:t>
          </a:r>
          <a:r>
            <a:rPr lang="ru-RU" sz="2800" dirty="0" smtClean="0"/>
            <a:t> </a:t>
          </a:r>
          <a:r>
            <a:rPr lang="ru-RU" sz="2800" dirty="0" err="1" smtClean="0"/>
            <a:t>приходять</a:t>
          </a:r>
          <a:r>
            <a:rPr lang="ru-RU" sz="2800" dirty="0" smtClean="0"/>
            <a:t> на </a:t>
          </a:r>
          <a:r>
            <a:rPr lang="ru-RU" sz="2800" dirty="0" err="1" smtClean="0"/>
            <a:t>зміну</a:t>
          </a:r>
          <a:r>
            <a:rPr lang="ru-RU" sz="2800" dirty="0" smtClean="0"/>
            <a:t> </a:t>
          </a:r>
          <a:r>
            <a:rPr lang="ru-RU" sz="2800" dirty="0" err="1" smtClean="0"/>
            <a:t>поняттю</a:t>
          </a:r>
          <a:r>
            <a:rPr lang="ru-RU" sz="2800" dirty="0" smtClean="0"/>
            <a:t> </a:t>
          </a:r>
          <a:r>
            <a:rPr lang="ru-RU" sz="2800" dirty="0" err="1" smtClean="0"/>
            <a:t>галузі</a:t>
          </a:r>
          <a:r>
            <a:rPr lang="ru-RU" sz="2800" dirty="0" smtClean="0"/>
            <a:t>. </a:t>
          </a:r>
          <a:endParaRPr lang="en-US" sz="2800" dirty="0"/>
        </a:p>
      </dgm:t>
    </dgm:pt>
    <dgm:pt modelId="{D9680D7A-C480-4FD1-AB6E-7F0A7E6E592E}" type="parTrans" cxnId="{1E3F7909-0EE5-4AC9-AD6C-69210A6B63BB}">
      <dgm:prSet/>
      <dgm:spPr/>
      <dgm:t>
        <a:bodyPr/>
        <a:lstStyle/>
        <a:p>
          <a:endParaRPr lang="ru-RU" sz="2400"/>
        </a:p>
      </dgm:t>
    </dgm:pt>
    <dgm:pt modelId="{37D1252B-F304-485D-94A1-DBE8E6DD7A16}" type="sibTrans" cxnId="{1E3F7909-0EE5-4AC9-AD6C-69210A6B63BB}">
      <dgm:prSet/>
      <dgm:spPr/>
      <dgm:t>
        <a:bodyPr/>
        <a:lstStyle/>
        <a:p>
          <a:endParaRPr lang="ru-RU" sz="2400"/>
        </a:p>
      </dgm:t>
    </dgm:pt>
    <dgm:pt modelId="{74AA5497-BB2E-44AF-8BB3-A01150548BC3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lumMod val="105000"/>
                <a:satMod val="103000"/>
                <a:tint val="73000"/>
                <a:alpha val="29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rtl="0"/>
          <a:r>
            <a:rPr lang="ru-RU" sz="2800" dirty="0" smtClean="0"/>
            <a:t>4. </a:t>
          </a:r>
          <a:r>
            <a:rPr lang="ru-RU" sz="2800" dirty="0" err="1" smtClean="0"/>
            <a:t>Надмірна</a:t>
          </a:r>
          <a:r>
            <a:rPr lang="ru-RU" sz="2800" dirty="0" smtClean="0"/>
            <a:t> </a:t>
          </a:r>
          <a:r>
            <a:rPr lang="ru-RU" sz="2800" dirty="0" err="1" smtClean="0"/>
            <a:t>орієнтація</a:t>
          </a:r>
          <a:r>
            <a:rPr lang="ru-RU" sz="2800" dirty="0" smtClean="0"/>
            <a:t> на </a:t>
          </a:r>
          <a:r>
            <a:rPr lang="ru-RU" sz="2800" dirty="0" err="1" smtClean="0"/>
            <a:t>споживача</a:t>
          </a:r>
          <a:r>
            <a:rPr lang="ru-RU" sz="2800" dirty="0" smtClean="0"/>
            <a:t>, яка </a:t>
          </a:r>
          <a:r>
            <a:rPr lang="ru-RU" sz="2800" dirty="0" err="1" smtClean="0"/>
            <a:t>заважає</a:t>
          </a:r>
          <a:r>
            <a:rPr lang="ru-RU" sz="2800" dirty="0" smtClean="0"/>
            <a:t> </a:t>
          </a:r>
          <a:r>
            <a:rPr lang="ru-RU" sz="2800" dirty="0" err="1" smtClean="0"/>
            <a:t>побачити</a:t>
          </a:r>
          <a:r>
            <a:rPr lang="ru-RU" sz="2800" dirty="0" smtClean="0"/>
            <a:t> </a:t>
          </a:r>
          <a:r>
            <a:rPr lang="ru-RU" sz="2800" dirty="0" err="1" smtClean="0"/>
            <a:t>зростаюче</a:t>
          </a:r>
          <a:r>
            <a:rPr lang="ru-RU" sz="2800" dirty="0" smtClean="0"/>
            <a:t> </a:t>
          </a:r>
          <a:r>
            <a:rPr lang="ru-RU" sz="2800" dirty="0" err="1" smtClean="0"/>
            <a:t>значення</a:t>
          </a:r>
          <a:r>
            <a:rPr lang="ru-RU" sz="2800" dirty="0" smtClean="0"/>
            <a:t> </a:t>
          </a:r>
          <a:r>
            <a:rPr lang="ru-RU" sz="2800" dirty="0" err="1" smtClean="0"/>
            <a:t>цифрових</a:t>
          </a:r>
          <a:r>
            <a:rPr lang="ru-RU" sz="2800" dirty="0" smtClean="0"/>
            <a:t> </a:t>
          </a:r>
          <a:r>
            <a:rPr lang="ru-RU" sz="2800" dirty="0" err="1" smtClean="0"/>
            <a:t>продуктів</a:t>
          </a:r>
          <a:r>
            <a:rPr lang="ru-RU" sz="2800" dirty="0" smtClean="0"/>
            <a:t> на ринках </a:t>
          </a:r>
          <a:r>
            <a:rPr lang="en-US" sz="2800" dirty="0" smtClean="0"/>
            <a:t>B</a:t>
          </a:r>
          <a:r>
            <a:rPr lang="ru-RU" sz="2800" dirty="0" smtClean="0"/>
            <a:t>2</a:t>
          </a:r>
          <a:r>
            <a:rPr lang="en-US" sz="2800" dirty="0" smtClean="0"/>
            <a:t>B</a:t>
          </a:r>
          <a:r>
            <a:rPr lang="ru-RU" sz="2800" dirty="0" smtClean="0"/>
            <a:t>.</a:t>
          </a:r>
          <a:endParaRPr lang="en-US" sz="2800" dirty="0"/>
        </a:p>
      </dgm:t>
    </dgm:pt>
    <dgm:pt modelId="{2A5D7E10-7C51-4FFD-A83B-13FF2551FDB3}" type="parTrans" cxnId="{188C460B-26FB-4541-820C-7D69A22F92FC}">
      <dgm:prSet/>
      <dgm:spPr/>
      <dgm:t>
        <a:bodyPr/>
        <a:lstStyle/>
        <a:p>
          <a:endParaRPr lang="ru-RU" sz="2400"/>
        </a:p>
      </dgm:t>
    </dgm:pt>
    <dgm:pt modelId="{FF4480DD-40EB-4A78-B776-7ACBA5E3E4D4}" type="sibTrans" cxnId="{188C460B-26FB-4541-820C-7D69A22F92FC}">
      <dgm:prSet/>
      <dgm:spPr/>
      <dgm:t>
        <a:bodyPr/>
        <a:lstStyle/>
        <a:p>
          <a:endParaRPr lang="ru-RU" sz="2400"/>
        </a:p>
      </dgm:t>
    </dgm:pt>
    <dgm:pt modelId="{13D89291-9FD9-4483-931E-1AE0C60745DD}">
      <dgm:prSet custT="1"/>
      <dgm:spPr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lumMod val="105000"/>
                <a:satMod val="103000"/>
                <a:tint val="73000"/>
                <a:alpha val="41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rtl="0"/>
          <a:r>
            <a:rPr lang="ru-RU" sz="2800" smtClean="0"/>
            <a:t>5. Ігнорування дуальності діджиталізації. </a:t>
          </a:r>
          <a:endParaRPr lang="en-US" sz="2800"/>
        </a:p>
      </dgm:t>
    </dgm:pt>
    <dgm:pt modelId="{33BFDAE7-86A0-4D44-AFB4-E9AFBFF97FEA}" type="parTrans" cxnId="{96D42F37-5C68-4B5F-8F1F-DEB5B8EE7353}">
      <dgm:prSet/>
      <dgm:spPr/>
      <dgm:t>
        <a:bodyPr/>
        <a:lstStyle/>
        <a:p>
          <a:endParaRPr lang="ru-RU" sz="2400"/>
        </a:p>
      </dgm:t>
    </dgm:pt>
    <dgm:pt modelId="{80D24516-B03C-4889-AFC6-338141CFB290}" type="sibTrans" cxnId="{96D42F37-5C68-4B5F-8F1F-DEB5B8EE7353}">
      <dgm:prSet/>
      <dgm:spPr/>
      <dgm:t>
        <a:bodyPr/>
        <a:lstStyle/>
        <a:p>
          <a:endParaRPr lang="ru-RU" sz="2400"/>
        </a:p>
      </dgm:t>
    </dgm:pt>
    <dgm:pt modelId="{623A8234-9638-4676-99DB-253EEF673F00}" type="pres">
      <dgm:prSet presAssocID="{C8D9509F-D29E-4464-8367-AA18015AB8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6E56E1-B10C-4EE3-9DE0-2CE7B0A6D458}" type="pres">
      <dgm:prSet presAssocID="{440F9033-0525-4B51-870D-D852497B65DA}" presName="parentText" presStyleLbl="node1" presStyleIdx="0" presStyleCnt="5" custScaleY="84836" custLinFactY="-36739" custLinFactNeighborX="3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21507-E599-4613-9072-6BCDB9E98077}" type="pres">
      <dgm:prSet presAssocID="{A519F128-5EBC-4AE3-ABDD-FA7161336026}" presName="spacer" presStyleCnt="0"/>
      <dgm:spPr/>
    </dgm:pt>
    <dgm:pt modelId="{56AB8A2E-C5F9-4677-B2F3-9DBE7F284BE3}" type="pres">
      <dgm:prSet presAssocID="{05B7BC1F-DB62-4DE7-98F3-FC4417838F09}" presName="parentText" presStyleLbl="node1" presStyleIdx="1" presStyleCnt="5" custScaleY="84836" custLinFactY="-443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5A329-6EA5-47EB-A20C-A895013D321B}" type="pres">
      <dgm:prSet presAssocID="{532A6355-3CC8-410E-8237-9E7FED2FB3B1}" presName="spacer" presStyleCnt="0"/>
      <dgm:spPr/>
    </dgm:pt>
    <dgm:pt modelId="{FD64ED34-DAAA-4CB3-A9E2-1D0964C60835}" type="pres">
      <dgm:prSet presAssocID="{31C329B7-9BCB-476A-8510-E5877EB39696}" presName="parentText" presStyleLbl="node1" presStyleIdx="2" presStyleCnt="5" custScaleY="84836" custLinFactY="-1128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9FC96-2DFA-4E4D-BE7D-0FD01AD0F21F}" type="pres">
      <dgm:prSet presAssocID="{37D1252B-F304-485D-94A1-DBE8E6DD7A16}" presName="spacer" presStyleCnt="0"/>
      <dgm:spPr/>
    </dgm:pt>
    <dgm:pt modelId="{FE05FCF5-20E4-4E45-80E1-D32866AAECF2}" type="pres">
      <dgm:prSet presAssocID="{74AA5497-BB2E-44AF-8BB3-A01150548BC3}" presName="parentText" presStyleLbl="node1" presStyleIdx="3" presStyleCnt="5" custScaleY="84836" custLinFactY="-1598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D11EA-7066-4F42-A7B6-564365FA1F74}" type="pres">
      <dgm:prSet presAssocID="{FF4480DD-40EB-4A78-B776-7ACBA5E3E4D4}" presName="spacer" presStyleCnt="0"/>
      <dgm:spPr/>
    </dgm:pt>
    <dgm:pt modelId="{C01594D8-D343-46B0-9C61-93FEC364AF7F}" type="pres">
      <dgm:prSet presAssocID="{13D89291-9FD9-4483-931E-1AE0C60745DD}" presName="parentText" presStyleLbl="node1" presStyleIdx="4" presStyleCnt="5" custScaleY="84836" custLinFactY="-19673" custLinFactNeighborX="3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5351B3-92A1-4817-98CD-C412BD967ABD}" type="presOf" srcId="{05B7BC1F-DB62-4DE7-98F3-FC4417838F09}" destId="{56AB8A2E-C5F9-4677-B2F3-9DBE7F284BE3}" srcOrd="0" destOrd="0" presId="urn:microsoft.com/office/officeart/2005/8/layout/vList2"/>
    <dgm:cxn modelId="{C01212FE-D7FE-48DB-A5E6-E9DE062968D1}" type="presOf" srcId="{440F9033-0525-4B51-870D-D852497B65DA}" destId="{EC6E56E1-B10C-4EE3-9DE0-2CE7B0A6D458}" srcOrd="0" destOrd="0" presId="urn:microsoft.com/office/officeart/2005/8/layout/vList2"/>
    <dgm:cxn modelId="{38416ABD-820F-43FB-867D-918C6C895B41}" type="presOf" srcId="{C8D9509F-D29E-4464-8367-AA18015AB80D}" destId="{623A8234-9638-4676-99DB-253EEF673F00}" srcOrd="0" destOrd="0" presId="urn:microsoft.com/office/officeart/2005/8/layout/vList2"/>
    <dgm:cxn modelId="{188C460B-26FB-4541-820C-7D69A22F92FC}" srcId="{C8D9509F-D29E-4464-8367-AA18015AB80D}" destId="{74AA5497-BB2E-44AF-8BB3-A01150548BC3}" srcOrd="3" destOrd="0" parTransId="{2A5D7E10-7C51-4FFD-A83B-13FF2551FDB3}" sibTransId="{FF4480DD-40EB-4A78-B776-7ACBA5E3E4D4}"/>
    <dgm:cxn modelId="{3800FB47-D95D-4068-822D-EDB2BE221F13}" srcId="{C8D9509F-D29E-4464-8367-AA18015AB80D}" destId="{440F9033-0525-4B51-870D-D852497B65DA}" srcOrd="0" destOrd="0" parTransId="{21B1FD29-CB06-40CF-A8EE-62521AD6CA14}" sibTransId="{A519F128-5EBC-4AE3-ABDD-FA7161336026}"/>
    <dgm:cxn modelId="{6F24D2F3-AD40-4DDF-98F9-BA34EC3B192C}" type="presOf" srcId="{31C329B7-9BCB-476A-8510-E5877EB39696}" destId="{FD64ED34-DAAA-4CB3-A9E2-1D0964C60835}" srcOrd="0" destOrd="0" presId="urn:microsoft.com/office/officeart/2005/8/layout/vList2"/>
    <dgm:cxn modelId="{683BC6F9-E13E-48AC-8934-FDEAF6256A6A}" srcId="{C8D9509F-D29E-4464-8367-AA18015AB80D}" destId="{05B7BC1F-DB62-4DE7-98F3-FC4417838F09}" srcOrd="1" destOrd="0" parTransId="{BBD92A32-E7AF-47B2-95E6-92E1B40702E3}" sibTransId="{532A6355-3CC8-410E-8237-9E7FED2FB3B1}"/>
    <dgm:cxn modelId="{A8CF88DD-DD76-4C88-8A83-8074B4A5B24B}" type="presOf" srcId="{13D89291-9FD9-4483-931E-1AE0C60745DD}" destId="{C01594D8-D343-46B0-9C61-93FEC364AF7F}" srcOrd="0" destOrd="0" presId="urn:microsoft.com/office/officeart/2005/8/layout/vList2"/>
    <dgm:cxn modelId="{1E3F7909-0EE5-4AC9-AD6C-69210A6B63BB}" srcId="{C8D9509F-D29E-4464-8367-AA18015AB80D}" destId="{31C329B7-9BCB-476A-8510-E5877EB39696}" srcOrd="2" destOrd="0" parTransId="{D9680D7A-C480-4FD1-AB6E-7F0A7E6E592E}" sibTransId="{37D1252B-F304-485D-94A1-DBE8E6DD7A16}"/>
    <dgm:cxn modelId="{33FA0E4C-4322-4CC5-98B9-FCA5DFF1C3E8}" type="presOf" srcId="{74AA5497-BB2E-44AF-8BB3-A01150548BC3}" destId="{FE05FCF5-20E4-4E45-80E1-D32866AAECF2}" srcOrd="0" destOrd="0" presId="urn:microsoft.com/office/officeart/2005/8/layout/vList2"/>
    <dgm:cxn modelId="{96D42F37-5C68-4B5F-8F1F-DEB5B8EE7353}" srcId="{C8D9509F-D29E-4464-8367-AA18015AB80D}" destId="{13D89291-9FD9-4483-931E-1AE0C60745DD}" srcOrd="4" destOrd="0" parTransId="{33BFDAE7-86A0-4D44-AFB4-E9AFBFF97FEA}" sibTransId="{80D24516-B03C-4889-AFC6-338141CFB290}"/>
    <dgm:cxn modelId="{AC0302C2-B40A-49AD-AEBE-ECB64D5B01AA}" type="presParOf" srcId="{623A8234-9638-4676-99DB-253EEF673F00}" destId="{EC6E56E1-B10C-4EE3-9DE0-2CE7B0A6D458}" srcOrd="0" destOrd="0" presId="urn:microsoft.com/office/officeart/2005/8/layout/vList2"/>
    <dgm:cxn modelId="{32F050F4-7E7B-413E-9D59-0AA03D704CC0}" type="presParOf" srcId="{623A8234-9638-4676-99DB-253EEF673F00}" destId="{37021507-E599-4613-9072-6BCDB9E98077}" srcOrd="1" destOrd="0" presId="urn:microsoft.com/office/officeart/2005/8/layout/vList2"/>
    <dgm:cxn modelId="{3734D88D-8260-48EC-876A-A782F956BB79}" type="presParOf" srcId="{623A8234-9638-4676-99DB-253EEF673F00}" destId="{56AB8A2E-C5F9-4677-B2F3-9DBE7F284BE3}" srcOrd="2" destOrd="0" presId="urn:microsoft.com/office/officeart/2005/8/layout/vList2"/>
    <dgm:cxn modelId="{5D1A1E49-C190-4C52-BBBE-10F9EC177C12}" type="presParOf" srcId="{623A8234-9638-4676-99DB-253EEF673F00}" destId="{1D35A329-6EA5-47EB-A20C-A895013D321B}" srcOrd="3" destOrd="0" presId="urn:microsoft.com/office/officeart/2005/8/layout/vList2"/>
    <dgm:cxn modelId="{39D81113-0FE8-42B3-AB06-7ED24E5E41C2}" type="presParOf" srcId="{623A8234-9638-4676-99DB-253EEF673F00}" destId="{FD64ED34-DAAA-4CB3-A9E2-1D0964C60835}" srcOrd="4" destOrd="0" presId="urn:microsoft.com/office/officeart/2005/8/layout/vList2"/>
    <dgm:cxn modelId="{5537A379-CAAB-4690-A15B-872500449D43}" type="presParOf" srcId="{623A8234-9638-4676-99DB-253EEF673F00}" destId="{3069FC96-2DFA-4E4D-BE7D-0FD01AD0F21F}" srcOrd="5" destOrd="0" presId="urn:microsoft.com/office/officeart/2005/8/layout/vList2"/>
    <dgm:cxn modelId="{307031B4-F050-40EF-9BF7-E2D9EDAB4FEF}" type="presParOf" srcId="{623A8234-9638-4676-99DB-253EEF673F00}" destId="{FE05FCF5-20E4-4E45-80E1-D32866AAECF2}" srcOrd="6" destOrd="0" presId="urn:microsoft.com/office/officeart/2005/8/layout/vList2"/>
    <dgm:cxn modelId="{12849824-3976-4517-B18D-255A1403F432}" type="presParOf" srcId="{623A8234-9638-4676-99DB-253EEF673F00}" destId="{468D11EA-7066-4F42-A7B6-564365FA1F74}" srcOrd="7" destOrd="0" presId="urn:microsoft.com/office/officeart/2005/8/layout/vList2"/>
    <dgm:cxn modelId="{DC359AF8-D230-46EB-8AB4-97A0F77C7FF3}" type="presParOf" srcId="{623A8234-9638-4676-99DB-253EEF673F00}" destId="{C01594D8-D343-46B0-9C61-93FEC364AF7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33B46F-4CC1-4DBF-AB79-EBB61D8EA1EF}" type="doc">
      <dgm:prSet loTypeId="urn:microsoft.com/office/officeart/2008/layout/AlternatingHexagons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7327B2B-9E12-4A48-8FBF-F385805C69FC}">
      <dgm:prSet custT="1"/>
      <dgm:spPr/>
      <dgm:t>
        <a:bodyPr/>
        <a:lstStyle/>
        <a:p>
          <a:pPr rtl="0"/>
          <a:r>
            <a:rPr lang="ru-RU" sz="2800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Інноваційні</a:t>
          </a:r>
          <a:endParaRPr lang="en-US" sz="1000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gm:t>
    </dgm:pt>
    <dgm:pt modelId="{7406E9DE-7774-4DCE-B8D5-9223B13AE6EA}" type="parTrans" cxnId="{ADDE2706-A21A-4E3F-86D1-710BD2221C2E}">
      <dgm:prSet/>
      <dgm:spPr/>
      <dgm:t>
        <a:bodyPr/>
        <a:lstStyle/>
        <a:p>
          <a:endParaRPr lang="ru-RU"/>
        </a:p>
      </dgm:t>
    </dgm:pt>
    <dgm:pt modelId="{9B237824-AF63-4EB4-BA34-F03AD98A2857}" type="sibTrans" cxnId="{ADDE2706-A21A-4E3F-86D1-710BD2221C2E}">
      <dgm:prSet/>
      <dgm:spPr/>
      <dgm:t>
        <a:bodyPr/>
        <a:lstStyle/>
        <a:p>
          <a:r>
            <a:rPr lang="ru-RU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Традиційні</a:t>
          </a:r>
          <a:endParaRPr lang="ru-RU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gm:t>
    </dgm:pt>
    <dgm:pt modelId="{C013BA6B-961B-4E33-B15E-D0B85DA7D206}">
      <dgm:prSet custT="1"/>
      <dgm:spPr/>
      <dgm:t>
        <a:bodyPr/>
        <a:lstStyle/>
        <a:p>
          <a:pPr rtl="0"/>
          <a:r>
            <a:rPr lang="ru-RU" sz="2000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Бізнес-моделі</a:t>
          </a:r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, </a:t>
          </a:r>
          <a:r>
            <a:rPr lang="ru-RU" sz="20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орієнтовані</a:t>
          </a:r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на </a:t>
          </a:r>
          <a:r>
            <a:rPr lang="ru-RU" sz="20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процеси</a:t>
          </a:r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</a:t>
          </a:r>
          <a:r>
            <a:rPr lang="ru-RU" sz="20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всередині</a:t>
          </a:r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</a:t>
          </a:r>
          <a:r>
            <a:rPr lang="ru-RU" sz="20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організації</a:t>
          </a:r>
          <a:endParaRPr lang="en-US" sz="2000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gm:t>
    </dgm:pt>
    <dgm:pt modelId="{683E5A90-D3E6-4D35-8EB9-A697DECEAE14}" type="parTrans" cxnId="{A84DD28A-1E42-40AF-8AD7-E06C6EA97916}">
      <dgm:prSet/>
      <dgm:spPr/>
      <dgm:t>
        <a:bodyPr/>
        <a:lstStyle/>
        <a:p>
          <a:endParaRPr lang="ru-RU"/>
        </a:p>
      </dgm:t>
    </dgm:pt>
    <dgm:pt modelId="{43160653-0B0E-42C7-A550-A18B756582A6}" type="sibTrans" cxnId="{A84DD28A-1E42-40AF-8AD7-E06C6EA97916}">
      <dgm:prSet/>
      <dgm:spPr/>
      <dgm:t>
        <a:bodyPr/>
        <a:lstStyle/>
        <a:p>
          <a:pPr rtl="0"/>
          <a:r>
            <a:rPr lang="ru-RU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Бізнес-моделі</a:t>
          </a:r>
          <a:r>
            <a:rPr lang="ru-RU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, </a:t>
          </a:r>
          <a:r>
            <a:rPr lang="ru-RU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орієнтовані</a:t>
          </a:r>
          <a:r>
            <a:rPr lang="ru-RU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на </a:t>
          </a:r>
          <a:r>
            <a:rPr lang="ru-RU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клієнта</a:t>
          </a:r>
          <a:r>
            <a:rPr lang="ru-RU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</a:t>
          </a:r>
          <a:endParaRPr lang="ru-RU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gm:t>
    </dgm:pt>
    <dgm:pt modelId="{D0A55AB2-3501-4C72-BE66-5E61D51421ED}">
      <dgm:prSet/>
      <dgm:spPr/>
      <dgm:t>
        <a:bodyPr/>
        <a:lstStyle/>
        <a:p>
          <a:pPr rtl="0"/>
          <a:r>
            <a:rPr lang="ru-RU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Платформи</a:t>
          </a:r>
          <a:endParaRPr lang="en-US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gm:t>
    </dgm:pt>
    <dgm:pt modelId="{5E51A5DB-8B94-4FFE-868D-811E2AA529F5}" type="parTrans" cxnId="{0D168AFF-C620-418E-80FB-62104B345ED9}">
      <dgm:prSet/>
      <dgm:spPr/>
      <dgm:t>
        <a:bodyPr/>
        <a:lstStyle/>
        <a:p>
          <a:endParaRPr lang="ru-RU"/>
        </a:p>
      </dgm:t>
    </dgm:pt>
    <dgm:pt modelId="{92831CAE-2AD9-4882-8C3D-BE61855F4076}" type="sibTrans" cxnId="{0D168AFF-C620-418E-80FB-62104B345ED9}">
      <dgm:prSet/>
      <dgm:spPr/>
      <dgm:t>
        <a:bodyPr/>
        <a:lstStyle/>
        <a:p>
          <a:r>
            <a:rPr lang="ru-RU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Лінійні</a:t>
          </a:r>
          <a:r>
            <a:rPr lang="ru-RU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</a:t>
          </a:r>
          <a:r>
            <a:rPr lang="ru-RU" b="1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бізнес-моделі</a:t>
          </a:r>
          <a:r>
            <a:rPr lang="ru-RU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</a:t>
          </a:r>
          <a:endParaRPr lang="ru-RU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gm:t>
    </dgm:pt>
    <dgm:pt modelId="{544A8CE4-2121-4115-9048-AECFD83DAD15}" type="pres">
      <dgm:prSet presAssocID="{F433B46F-4CC1-4DBF-AB79-EBB61D8EA1E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8918C4B-7E75-4BEB-903A-0843D75672A7}" type="pres">
      <dgm:prSet presAssocID="{17327B2B-9E12-4A48-8FBF-F385805C69FC}" presName="composite" presStyleCnt="0"/>
      <dgm:spPr/>
    </dgm:pt>
    <dgm:pt modelId="{C53F477E-08AC-4E7F-8F9F-72D080C92A11}" type="pres">
      <dgm:prSet presAssocID="{17327B2B-9E12-4A48-8FBF-F385805C69FC}" presName="Parent1" presStyleLbl="node1" presStyleIdx="0" presStyleCnt="6" custScaleX="201130" custLinFactNeighborX="52701" custLinFactNeighborY="-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E9F41-2EFC-4BD8-8FAA-8F7139E75842}" type="pres">
      <dgm:prSet presAssocID="{17327B2B-9E12-4A48-8FBF-F385805C69F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C5FB3FE-D0EB-41D9-98ED-7A750F9E75F8}" type="pres">
      <dgm:prSet presAssocID="{17327B2B-9E12-4A48-8FBF-F385805C69FC}" presName="BalanceSpacing" presStyleCnt="0"/>
      <dgm:spPr/>
    </dgm:pt>
    <dgm:pt modelId="{E74A26F2-2DAD-4882-A990-8A38BE672E8A}" type="pres">
      <dgm:prSet presAssocID="{17327B2B-9E12-4A48-8FBF-F385805C69FC}" presName="BalanceSpacing1" presStyleCnt="0"/>
      <dgm:spPr/>
    </dgm:pt>
    <dgm:pt modelId="{6C3C52B0-96B6-4296-933E-E52A77E73639}" type="pres">
      <dgm:prSet presAssocID="{9B237824-AF63-4EB4-BA34-F03AD98A2857}" presName="Accent1Text" presStyleLbl="node1" presStyleIdx="1" presStyleCnt="6" custScaleX="173128" custLinFactNeighborX="-35162" custLinFactNeighborY="-34"/>
      <dgm:spPr/>
      <dgm:t>
        <a:bodyPr/>
        <a:lstStyle/>
        <a:p>
          <a:endParaRPr lang="ru-RU"/>
        </a:p>
      </dgm:t>
    </dgm:pt>
    <dgm:pt modelId="{4D7FF5B2-BA18-433D-99D0-256AA9A1F2B2}" type="pres">
      <dgm:prSet presAssocID="{9B237824-AF63-4EB4-BA34-F03AD98A2857}" presName="spaceBetweenRectangles" presStyleCnt="0"/>
      <dgm:spPr/>
    </dgm:pt>
    <dgm:pt modelId="{CE986CE6-9169-4D9E-AA25-39E43FDD3682}" type="pres">
      <dgm:prSet presAssocID="{C013BA6B-961B-4E33-B15E-D0B85DA7D206}" presName="composite" presStyleCnt="0"/>
      <dgm:spPr/>
    </dgm:pt>
    <dgm:pt modelId="{CDDAA732-A07D-4E10-8976-0CCB76FB245F}" type="pres">
      <dgm:prSet presAssocID="{C013BA6B-961B-4E33-B15E-D0B85DA7D206}" presName="Parent1" presStyleLbl="node1" presStyleIdx="2" presStyleCnt="6" custScaleX="1927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E7B2B-7D9C-4A90-A827-6981CF30BFD3}" type="pres">
      <dgm:prSet presAssocID="{C013BA6B-961B-4E33-B15E-D0B85DA7D20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9516708-0F91-4A9C-B0E0-A70660E3692E}" type="pres">
      <dgm:prSet presAssocID="{C013BA6B-961B-4E33-B15E-D0B85DA7D206}" presName="BalanceSpacing" presStyleCnt="0"/>
      <dgm:spPr/>
    </dgm:pt>
    <dgm:pt modelId="{E07BC782-2778-48C0-BA1B-2B295985094E}" type="pres">
      <dgm:prSet presAssocID="{C013BA6B-961B-4E33-B15E-D0B85DA7D206}" presName="BalanceSpacing1" presStyleCnt="0"/>
      <dgm:spPr/>
    </dgm:pt>
    <dgm:pt modelId="{CE95EA67-80CA-4F6A-90BA-F34A3771F022}" type="pres">
      <dgm:prSet presAssocID="{43160653-0B0E-42C7-A550-A18B756582A6}" presName="Accent1Text" presStyleLbl="node1" presStyleIdx="3" presStyleCnt="6" custScaleX="173128" custLinFactNeighborX="84749" custLinFactNeighborY="-1569"/>
      <dgm:spPr/>
      <dgm:t>
        <a:bodyPr/>
        <a:lstStyle/>
        <a:p>
          <a:endParaRPr lang="ru-RU"/>
        </a:p>
      </dgm:t>
    </dgm:pt>
    <dgm:pt modelId="{C4132EA8-167B-4B60-B773-F81499ED1C94}" type="pres">
      <dgm:prSet presAssocID="{43160653-0B0E-42C7-A550-A18B756582A6}" presName="spaceBetweenRectangles" presStyleCnt="0"/>
      <dgm:spPr/>
    </dgm:pt>
    <dgm:pt modelId="{E2D2D188-ADB6-4ACD-BC98-5B12249AFE38}" type="pres">
      <dgm:prSet presAssocID="{D0A55AB2-3501-4C72-BE66-5E61D51421ED}" presName="composite" presStyleCnt="0"/>
      <dgm:spPr/>
    </dgm:pt>
    <dgm:pt modelId="{213913BF-53FE-4593-A6C3-84CFC1C469E8}" type="pres">
      <dgm:prSet presAssocID="{D0A55AB2-3501-4C72-BE66-5E61D51421ED}" presName="Parent1" presStyleLbl="node1" presStyleIdx="4" presStyleCnt="6" custScaleX="173128" custLinFactNeighborX="45488" custLinFactNeighborY="-313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85EE5E-A6EF-43FD-86BD-8850455E00DE}" type="pres">
      <dgm:prSet presAssocID="{D0A55AB2-3501-4C72-BE66-5E61D51421E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B297611F-62E8-4A17-8770-F1086A54EB79}" type="pres">
      <dgm:prSet presAssocID="{D0A55AB2-3501-4C72-BE66-5E61D51421ED}" presName="BalanceSpacing" presStyleCnt="0"/>
      <dgm:spPr/>
    </dgm:pt>
    <dgm:pt modelId="{FFDFF4C4-6B7C-458C-A592-C8B1129A7C81}" type="pres">
      <dgm:prSet presAssocID="{D0A55AB2-3501-4C72-BE66-5E61D51421ED}" presName="BalanceSpacing1" presStyleCnt="0"/>
      <dgm:spPr/>
    </dgm:pt>
    <dgm:pt modelId="{70FBCE63-559C-446B-9728-F048809DC01A}" type="pres">
      <dgm:prSet presAssocID="{92831CAE-2AD9-4882-8C3D-BE61855F4076}" presName="Accent1Text" presStyleLbl="node1" presStyleIdx="5" presStyleCnt="6" custScaleX="173128" custLinFactNeighborX="-32458" custLinFactNeighborY="-3922"/>
      <dgm:spPr/>
      <dgm:t>
        <a:bodyPr/>
        <a:lstStyle/>
        <a:p>
          <a:endParaRPr lang="ru-RU"/>
        </a:p>
      </dgm:t>
    </dgm:pt>
  </dgm:ptLst>
  <dgm:cxnLst>
    <dgm:cxn modelId="{35F2F2F3-DF01-4CD1-89A6-A652C9ECE29A}" type="presOf" srcId="{92831CAE-2AD9-4882-8C3D-BE61855F4076}" destId="{70FBCE63-559C-446B-9728-F048809DC01A}" srcOrd="0" destOrd="0" presId="urn:microsoft.com/office/officeart/2008/layout/AlternatingHexagons"/>
    <dgm:cxn modelId="{6BBB85CF-4882-4D00-A3F2-A6E5E4E39D52}" type="presOf" srcId="{F433B46F-4CC1-4DBF-AB79-EBB61D8EA1EF}" destId="{544A8CE4-2121-4115-9048-AECFD83DAD15}" srcOrd="0" destOrd="0" presId="urn:microsoft.com/office/officeart/2008/layout/AlternatingHexagons"/>
    <dgm:cxn modelId="{0D168AFF-C620-418E-80FB-62104B345ED9}" srcId="{F433B46F-4CC1-4DBF-AB79-EBB61D8EA1EF}" destId="{D0A55AB2-3501-4C72-BE66-5E61D51421ED}" srcOrd="2" destOrd="0" parTransId="{5E51A5DB-8B94-4FFE-868D-811E2AA529F5}" sibTransId="{92831CAE-2AD9-4882-8C3D-BE61855F4076}"/>
    <dgm:cxn modelId="{8887CF1A-898A-4E8C-B722-9FC5A7A4E47D}" type="presOf" srcId="{43160653-0B0E-42C7-A550-A18B756582A6}" destId="{CE95EA67-80CA-4F6A-90BA-F34A3771F022}" srcOrd="0" destOrd="0" presId="urn:microsoft.com/office/officeart/2008/layout/AlternatingHexagons"/>
    <dgm:cxn modelId="{E1930675-F55F-4012-981A-73F3F9600C72}" type="presOf" srcId="{C013BA6B-961B-4E33-B15E-D0B85DA7D206}" destId="{CDDAA732-A07D-4E10-8976-0CCB76FB245F}" srcOrd="0" destOrd="0" presId="urn:microsoft.com/office/officeart/2008/layout/AlternatingHexagons"/>
    <dgm:cxn modelId="{16D66B6A-5BD6-41DB-80B3-E5AABBE18E9A}" type="presOf" srcId="{D0A55AB2-3501-4C72-BE66-5E61D51421ED}" destId="{213913BF-53FE-4593-A6C3-84CFC1C469E8}" srcOrd="0" destOrd="0" presId="urn:microsoft.com/office/officeart/2008/layout/AlternatingHexagons"/>
    <dgm:cxn modelId="{A84DD28A-1E42-40AF-8AD7-E06C6EA97916}" srcId="{F433B46F-4CC1-4DBF-AB79-EBB61D8EA1EF}" destId="{C013BA6B-961B-4E33-B15E-D0B85DA7D206}" srcOrd="1" destOrd="0" parTransId="{683E5A90-D3E6-4D35-8EB9-A697DECEAE14}" sibTransId="{43160653-0B0E-42C7-A550-A18B756582A6}"/>
    <dgm:cxn modelId="{4DD4D709-9CFF-4C6C-AF68-FE0F26DBBA10}" type="presOf" srcId="{17327B2B-9E12-4A48-8FBF-F385805C69FC}" destId="{C53F477E-08AC-4E7F-8F9F-72D080C92A11}" srcOrd="0" destOrd="0" presId="urn:microsoft.com/office/officeart/2008/layout/AlternatingHexagons"/>
    <dgm:cxn modelId="{ADDE2706-A21A-4E3F-86D1-710BD2221C2E}" srcId="{F433B46F-4CC1-4DBF-AB79-EBB61D8EA1EF}" destId="{17327B2B-9E12-4A48-8FBF-F385805C69FC}" srcOrd="0" destOrd="0" parTransId="{7406E9DE-7774-4DCE-B8D5-9223B13AE6EA}" sibTransId="{9B237824-AF63-4EB4-BA34-F03AD98A2857}"/>
    <dgm:cxn modelId="{6F3FDD26-E5CE-44B0-85DA-BD882AA86305}" type="presOf" srcId="{9B237824-AF63-4EB4-BA34-F03AD98A2857}" destId="{6C3C52B0-96B6-4296-933E-E52A77E73639}" srcOrd="0" destOrd="0" presId="urn:microsoft.com/office/officeart/2008/layout/AlternatingHexagons"/>
    <dgm:cxn modelId="{D6D884B2-6024-4391-A890-4366EFDD024F}" type="presParOf" srcId="{544A8CE4-2121-4115-9048-AECFD83DAD15}" destId="{C8918C4B-7E75-4BEB-903A-0843D75672A7}" srcOrd="0" destOrd="0" presId="urn:microsoft.com/office/officeart/2008/layout/AlternatingHexagons"/>
    <dgm:cxn modelId="{F209D907-B61A-4FA3-B977-DA527E45C9AB}" type="presParOf" srcId="{C8918C4B-7E75-4BEB-903A-0843D75672A7}" destId="{C53F477E-08AC-4E7F-8F9F-72D080C92A11}" srcOrd="0" destOrd="0" presId="urn:microsoft.com/office/officeart/2008/layout/AlternatingHexagons"/>
    <dgm:cxn modelId="{7AEBA72C-BB9F-445A-94DA-09AC1BDEE8F1}" type="presParOf" srcId="{C8918C4B-7E75-4BEB-903A-0843D75672A7}" destId="{396E9F41-2EFC-4BD8-8FAA-8F7139E75842}" srcOrd="1" destOrd="0" presId="urn:microsoft.com/office/officeart/2008/layout/AlternatingHexagons"/>
    <dgm:cxn modelId="{E20917A3-D0CA-48FC-B590-335922EDB9CD}" type="presParOf" srcId="{C8918C4B-7E75-4BEB-903A-0843D75672A7}" destId="{6C5FB3FE-D0EB-41D9-98ED-7A750F9E75F8}" srcOrd="2" destOrd="0" presId="urn:microsoft.com/office/officeart/2008/layout/AlternatingHexagons"/>
    <dgm:cxn modelId="{1DF14877-60BD-4129-BC9C-72D3F90BD629}" type="presParOf" srcId="{C8918C4B-7E75-4BEB-903A-0843D75672A7}" destId="{E74A26F2-2DAD-4882-A990-8A38BE672E8A}" srcOrd="3" destOrd="0" presId="urn:microsoft.com/office/officeart/2008/layout/AlternatingHexagons"/>
    <dgm:cxn modelId="{F8084465-C623-4230-8E57-F7FAD7A52411}" type="presParOf" srcId="{C8918C4B-7E75-4BEB-903A-0843D75672A7}" destId="{6C3C52B0-96B6-4296-933E-E52A77E73639}" srcOrd="4" destOrd="0" presId="urn:microsoft.com/office/officeart/2008/layout/AlternatingHexagons"/>
    <dgm:cxn modelId="{B5B3384B-77C8-4F67-A46F-92B3A61BCA7B}" type="presParOf" srcId="{544A8CE4-2121-4115-9048-AECFD83DAD15}" destId="{4D7FF5B2-BA18-433D-99D0-256AA9A1F2B2}" srcOrd="1" destOrd="0" presId="urn:microsoft.com/office/officeart/2008/layout/AlternatingHexagons"/>
    <dgm:cxn modelId="{364975B3-1A69-4A2F-8A00-7F7312E3859B}" type="presParOf" srcId="{544A8CE4-2121-4115-9048-AECFD83DAD15}" destId="{CE986CE6-9169-4D9E-AA25-39E43FDD3682}" srcOrd="2" destOrd="0" presId="urn:microsoft.com/office/officeart/2008/layout/AlternatingHexagons"/>
    <dgm:cxn modelId="{BEDD9A95-6998-4838-AF19-1B19397122F9}" type="presParOf" srcId="{CE986CE6-9169-4D9E-AA25-39E43FDD3682}" destId="{CDDAA732-A07D-4E10-8976-0CCB76FB245F}" srcOrd="0" destOrd="0" presId="urn:microsoft.com/office/officeart/2008/layout/AlternatingHexagons"/>
    <dgm:cxn modelId="{2416BF68-DDCA-4712-8E90-AD305523E29B}" type="presParOf" srcId="{CE986CE6-9169-4D9E-AA25-39E43FDD3682}" destId="{4C6E7B2B-7D9C-4A90-A827-6981CF30BFD3}" srcOrd="1" destOrd="0" presId="urn:microsoft.com/office/officeart/2008/layout/AlternatingHexagons"/>
    <dgm:cxn modelId="{33C76D4B-9435-4615-ADD8-A87AE6DDFB00}" type="presParOf" srcId="{CE986CE6-9169-4D9E-AA25-39E43FDD3682}" destId="{E9516708-0F91-4A9C-B0E0-A70660E3692E}" srcOrd="2" destOrd="0" presId="urn:microsoft.com/office/officeart/2008/layout/AlternatingHexagons"/>
    <dgm:cxn modelId="{AF03F285-BD9E-4B7B-BC68-D6E60ABD9D96}" type="presParOf" srcId="{CE986CE6-9169-4D9E-AA25-39E43FDD3682}" destId="{E07BC782-2778-48C0-BA1B-2B295985094E}" srcOrd="3" destOrd="0" presId="urn:microsoft.com/office/officeart/2008/layout/AlternatingHexagons"/>
    <dgm:cxn modelId="{F7098E11-8400-4A0C-9E45-A126BAAF6E4A}" type="presParOf" srcId="{CE986CE6-9169-4D9E-AA25-39E43FDD3682}" destId="{CE95EA67-80CA-4F6A-90BA-F34A3771F022}" srcOrd="4" destOrd="0" presId="urn:microsoft.com/office/officeart/2008/layout/AlternatingHexagons"/>
    <dgm:cxn modelId="{278502E7-9D3B-4F8B-966A-9CDB939DCF5C}" type="presParOf" srcId="{544A8CE4-2121-4115-9048-AECFD83DAD15}" destId="{C4132EA8-167B-4B60-B773-F81499ED1C94}" srcOrd="3" destOrd="0" presId="urn:microsoft.com/office/officeart/2008/layout/AlternatingHexagons"/>
    <dgm:cxn modelId="{255F159B-4BC4-4B7A-98F2-FDAFCEB3348B}" type="presParOf" srcId="{544A8CE4-2121-4115-9048-AECFD83DAD15}" destId="{E2D2D188-ADB6-4ACD-BC98-5B12249AFE38}" srcOrd="4" destOrd="0" presId="urn:microsoft.com/office/officeart/2008/layout/AlternatingHexagons"/>
    <dgm:cxn modelId="{BE848B04-32E7-4C7B-BA1D-8152E7DF24EB}" type="presParOf" srcId="{E2D2D188-ADB6-4ACD-BC98-5B12249AFE38}" destId="{213913BF-53FE-4593-A6C3-84CFC1C469E8}" srcOrd="0" destOrd="0" presId="urn:microsoft.com/office/officeart/2008/layout/AlternatingHexagons"/>
    <dgm:cxn modelId="{68DF4AE6-1286-48E1-A508-A7B1DC01A6F9}" type="presParOf" srcId="{E2D2D188-ADB6-4ACD-BC98-5B12249AFE38}" destId="{C885EE5E-A6EF-43FD-86BD-8850455E00DE}" srcOrd="1" destOrd="0" presId="urn:microsoft.com/office/officeart/2008/layout/AlternatingHexagons"/>
    <dgm:cxn modelId="{F0ABE94B-D1F9-475C-BA0E-79F8BEDD98FB}" type="presParOf" srcId="{E2D2D188-ADB6-4ACD-BC98-5B12249AFE38}" destId="{B297611F-62E8-4A17-8770-F1086A54EB79}" srcOrd="2" destOrd="0" presId="urn:microsoft.com/office/officeart/2008/layout/AlternatingHexagons"/>
    <dgm:cxn modelId="{199B8B77-D5BB-451E-B8DE-A87E9E08520F}" type="presParOf" srcId="{E2D2D188-ADB6-4ACD-BC98-5B12249AFE38}" destId="{FFDFF4C4-6B7C-458C-A592-C8B1129A7C81}" srcOrd="3" destOrd="0" presId="urn:microsoft.com/office/officeart/2008/layout/AlternatingHexagons"/>
    <dgm:cxn modelId="{079B14F4-487E-43CE-A719-AC85624C8583}" type="presParOf" srcId="{E2D2D188-ADB6-4ACD-BC98-5B12249AFE38}" destId="{70FBCE63-559C-446B-9728-F048809DC01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46644D-8811-4019-940D-377AA1926063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F082888F-320A-49BD-A0EB-E3161ABBAC8E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Digital Reality</a:t>
          </a:r>
          <a:r>
            <a:rPr lang="ru-RU" b="1" smtClean="0">
              <a:solidFill>
                <a:schemeClr val="tx1"/>
              </a:solidFill>
            </a:rPr>
            <a:t> (цифрова реальність)</a:t>
          </a:r>
          <a:endParaRPr lang="en-US">
            <a:solidFill>
              <a:schemeClr val="tx1"/>
            </a:solidFill>
          </a:endParaRPr>
        </a:p>
      </dgm:t>
    </dgm:pt>
    <dgm:pt modelId="{87653E3A-1BD9-49F5-A063-EFBFFB725BFF}" type="parTrans" cxnId="{EB271E32-CD8E-40B8-AFE6-84464250458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F7CB1DD-81AC-44D6-B14B-6E0169406C61}" type="sibTrans" cxnId="{EB271E32-CD8E-40B8-AFE6-84464250458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23F890F-9DD6-41B7-9B94-828513610241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Digital Ambition</a:t>
          </a:r>
          <a:r>
            <a:rPr lang="ru-RU" b="1" smtClean="0">
              <a:solidFill>
                <a:schemeClr val="tx1"/>
              </a:solidFill>
            </a:rPr>
            <a:t> (цифрова амбіція)</a:t>
          </a:r>
          <a:endParaRPr lang="en-US">
            <a:solidFill>
              <a:schemeClr val="tx1"/>
            </a:solidFill>
          </a:endParaRPr>
        </a:p>
      </dgm:t>
    </dgm:pt>
    <dgm:pt modelId="{D3EF4B07-7758-47ED-A535-BD71C49AF19F}" type="parTrans" cxnId="{E06B7231-B843-41E9-B7B2-4953D7F0A59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05F5AB9-FD28-4AFD-8557-912BC97CB7AC}" type="sibTrans" cxnId="{E06B7231-B843-41E9-B7B2-4953D7F0A59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945328F-F9FF-42E4-A07B-54D2BB9EBADA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Digital Potential</a:t>
          </a:r>
          <a:r>
            <a:rPr lang="ru-RU" b="1" smtClean="0">
              <a:solidFill>
                <a:schemeClr val="tx1"/>
              </a:solidFill>
            </a:rPr>
            <a:t> (цифровий потенціал)</a:t>
          </a:r>
          <a:endParaRPr lang="en-US">
            <a:solidFill>
              <a:schemeClr val="tx1"/>
            </a:solidFill>
          </a:endParaRPr>
        </a:p>
      </dgm:t>
    </dgm:pt>
    <dgm:pt modelId="{CBA0D9EB-08BA-4A9E-89A9-0D44666392E9}" type="parTrans" cxnId="{CDD217CC-9020-44C1-9A11-C168B361572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EDFC0A5-7BEA-4226-BB70-5B22CCE0A8C6}" type="sibTrans" cxnId="{CDD217CC-9020-44C1-9A11-C168B361572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B30F1C2-BB81-4646-A310-53AE00A6FA72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Digital Fit</a:t>
          </a:r>
          <a:r>
            <a:rPr lang="ru-RU" b="1" smtClean="0">
              <a:solidFill>
                <a:schemeClr val="tx1"/>
              </a:solidFill>
            </a:rPr>
            <a:t> (цифрова адаптація)</a:t>
          </a:r>
          <a:endParaRPr lang="en-US">
            <a:solidFill>
              <a:schemeClr val="tx1"/>
            </a:solidFill>
          </a:endParaRPr>
        </a:p>
      </dgm:t>
    </dgm:pt>
    <dgm:pt modelId="{678B9037-DEF1-4502-B621-2B0F9CBD1F94}" type="parTrans" cxnId="{D5568173-7DE6-42D0-8DD1-35E7ED5265D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2AC5BC4-1BFD-4DB1-92AE-16598DB8507B}" type="sibTrans" cxnId="{D5568173-7DE6-42D0-8DD1-35E7ED5265D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6956474-A678-461A-85CB-145ABBBF8F04}">
      <dgm:prSet/>
      <dgm:spPr/>
      <dgm:t>
        <a:bodyPr/>
        <a:lstStyle/>
        <a:p>
          <a:pPr rtl="0"/>
          <a:r>
            <a:rPr lang="en-US" b="1" smtClean="0">
              <a:solidFill>
                <a:schemeClr val="tx1"/>
              </a:solidFill>
            </a:rPr>
            <a:t>Digital Implementation</a:t>
          </a:r>
          <a:r>
            <a:rPr lang="ru-RU" b="1" smtClean="0">
              <a:solidFill>
                <a:schemeClr val="tx1"/>
              </a:solidFill>
            </a:rPr>
            <a:t> (цифрова реалізація)</a:t>
          </a:r>
          <a:endParaRPr lang="en-US">
            <a:solidFill>
              <a:schemeClr val="tx1"/>
            </a:solidFill>
          </a:endParaRPr>
        </a:p>
      </dgm:t>
    </dgm:pt>
    <dgm:pt modelId="{19023FE4-81B2-4BFA-B408-67D17FDBB8EC}" type="parTrans" cxnId="{F72FDFB2-4589-4CEB-96F6-603BF6B6A8F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FF07D13-C322-415F-A3F8-C427693167BC}" type="sibTrans" cxnId="{F72FDFB2-4589-4CEB-96F6-603BF6B6A8F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17DC12B-D897-45E5-A04E-7707100663A8}" type="pres">
      <dgm:prSet presAssocID="{3C46644D-8811-4019-940D-377AA19260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BCC4941-9ED6-439A-813B-9F55A0086418}" type="pres">
      <dgm:prSet presAssocID="{3C46644D-8811-4019-940D-377AA1926063}" presName="Name1" presStyleCnt="0"/>
      <dgm:spPr/>
    </dgm:pt>
    <dgm:pt modelId="{F8784AD6-2AEB-468D-BBF8-E095AC1289CB}" type="pres">
      <dgm:prSet presAssocID="{3C46644D-8811-4019-940D-377AA1926063}" presName="cycle" presStyleCnt="0"/>
      <dgm:spPr/>
    </dgm:pt>
    <dgm:pt modelId="{4D88E6BB-80EF-49B3-BEBA-819397D3ED5C}" type="pres">
      <dgm:prSet presAssocID="{3C46644D-8811-4019-940D-377AA1926063}" presName="srcNode" presStyleLbl="node1" presStyleIdx="0" presStyleCnt="5"/>
      <dgm:spPr/>
    </dgm:pt>
    <dgm:pt modelId="{ED3113D2-4BC5-4971-AEDF-184D66C0422F}" type="pres">
      <dgm:prSet presAssocID="{3C46644D-8811-4019-940D-377AA1926063}" presName="conn" presStyleLbl="parChTrans1D2" presStyleIdx="0" presStyleCnt="1"/>
      <dgm:spPr/>
      <dgm:t>
        <a:bodyPr/>
        <a:lstStyle/>
        <a:p>
          <a:endParaRPr lang="ru-RU"/>
        </a:p>
      </dgm:t>
    </dgm:pt>
    <dgm:pt modelId="{19E4B9F8-A32E-4CFF-8976-7531AD7925AD}" type="pres">
      <dgm:prSet presAssocID="{3C46644D-8811-4019-940D-377AA1926063}" presName="extraNode" presStyleLbl="node1" presStyleIdx="0" presStyleCnt="5"/>
      <dgm:spPr/>
    </dgm:pt>
    <dgm:pt modelId="{9DE168F8-72A6-4BC0-B050-7E8D92D93533}" type="pres">
      <dgm:prSet presAssocID="{3C46644D-8811-4019-940D-377AA1926063}" presName="dstNode" presStyleLbl="node1" presStyleIdx="0" presStyleCnt="5"/>
      <dgm:spPr/>
    </dgm:pt>
    <dgm:pt modelId="{794E59E9-D8D0-499E-AA09-F2FCC3F93EB0}" type="pres">
      <dgm:prSet presAssocID="{F082888F-320A-49BD-A0EB-E3161ABBAC8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24E97-DB84-4656-833A-83D0C09D5F2E}" type="pres">
      <dgm:prSet presAssocID="{F082888F-320A-49BD-A0EB-E3161ABBAC8E}" presName="accent_1" presStyleCnt="0"/>
      <dgm:spPr/>
    </dgm:pt>
    <dgm:pt modelId="{DF077A91-0989-4C83-A206-114060C3704B}" type="pres">
      <dgm:prSet presAssocID="{F082888F-320A-49BD-A0EB-E3161ABBAC8E}" presName="accentRepeatNode" presStyleLbl="solidFgAcc1" presStyleIdx="0" presStyleCnt="5"/>
      <dgm:spPr/>
    </dgm:pt>
    <dgm:pt modelId="{52E0E154-7AE8-436F-BC9E-082DA70BDEDA}" type="pres">
      <dgm:prSet presAssocID="{D23F890F-9DD6-41B7-9B94-82851361024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BFB83E-53BC-4FF2-9198-58AAE38EB6CC}" type="pres">
      <dgm:prSet presAssocID="{D23F890F-9DD6-41B7-9B94-828513610241}" presName="accent_2" presStyleCnt="0"/>
      <dgm:spPr/>
    </dgm:pt>
    <dgm:pt modelId="{F125A247-0A95-448B-B629-A66E32E266ED}" type="pres">
      <dgm:prSet presAssocID="{D23F890F-9DD6-41B7-9B94-828513610241}" presName="accentRepeatNode" presStyleLbl="solidFgAcc1" presStyleIdx="1" presStyleCnt="5"/>
      <dgm:spPr/>
    </dgm:pt>
    <dgm:pt modelId="{91B35B44-9BF7-4893-BA2C-75158A5596BC}" type="pres">
      <dgm:prSet presAssocID="{0945328F-F9FF-42E4-A07B-54D2BB9EBAD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0CED8-520B-4199-B8F9-10AE3921C9A4}" type="pres">
      <dgm:prSet presAssocID="{0945328F-F9FF-42E4-A07B-54D2BB9EBADA}" presName="accent_3" presStyleCnt="0"/>
      <dgm:spPr/>
    </dgm:pt>
    <dgm:pt modelId="{9293D251-8F3C-4A31-928F-2D471E5C01F3}" type="pres">
      <dgm:prSet presAssocID="{0945328F-F9FF-42E4-A07B-54D2BB9EBADA}" presName="accentRepeatNode" presStyleLbl="solidFgAcc1" presStyleIdx="2" presStyleCnt="5"/>
      <dgm:spPr/>
    </dgm:pt>
    <dgm:pt modelId="{98A057C2-A190-497F-9555-13A812B9C8AC}" type="pres">
      <dgm:prSet presAssocID="{FB30F1C2-BB81-4646-A310-53AE00A6FA7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E4805D-F023-48D5-8FDD-85114241960F}" type="pres">
      <dgm:prSet presAssocID="{FB30F1C2-BB81-4646-A310-53AE00A6FA72}" presName="accent_4" presStyleCnt="0"/>
      <dgm:spPr/>
    </dgm:pt>
    <dgm:pt modelId="{4D987FEF-0B24-4329-8907-B216F9A8BFDA}" type="pres">
      <dgm:prSet presAssocID="{FB30F1C2-BB81-4646-A310-53AE00A6FA72}" presName="accentRepeatNode" presStyleLbl="solidFgAcc1" presStyleIdx="3" presStyleCnt="5"/>
      <dgm:spPr/>
    </dgm:pt>
    <dgm:pt modelId="{4EBBE91F-DE5D-4F2F-9459-E1D6B2A4E49F}" type="pres">
      <dgm:prSet presAssocID="{06956474-A678-461A-85CB-145ABBBF8F0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B1AFE-5256-44C4-9D85-1028021BB947}" type="pres">
      <dgm:prSet presAssocID="{06956474-A678-461A-85CB-145ABBBF8F04}" presName="accent_5" presStyleCnt="0"/>
      <dgm:spPr/>
    </dgm:pt>
    <dgm:pt modelId="{58CC6423-494D-452C-9BBA-EA7ADE004D64}" type="pres">
      <dgm:prSet presAssocID="{06956474-A678-461A-85CB-145ABBBF8F04}" presName="accentRepeatNode" presStyleLbl="solidFgAcc1" presStyleIdx="4" presStyleCnt="5"/>
      <dgm:spPr/>
    </dgm:pt>
  </dgm:ptLst>
  <dgm:cxnLst>
    <dgm:cxn modelId="{F5E7EEB3-079A-4FC6-8767-8EA3E846F23A}" type="presOf" srcId="{F082888F-320A-49BD-A0EB-E3161ABBAC8E}" destId="{794E59E9-D8D0-499E-AA09-F2FCC3F93EB0}" srcOrd="0" destOrd="0" presId="urn:microsoft.com/office/officeart/2008/layout/VerticalCurvedList"/>
    <dgm:cxn modelId="{D5568173-7DE6-42D0-8DD1-35E7ED5265DA}" srcId="{3C46644D-8811-4019-940D-377AA1926063}" destId="{FB30F1C2-BB81-4646-A310-53AE00A6FA72}" srcOrd="3" destOrd="0" parTransId="{678B9037-DEF1-4502-B621-2B0F9CBD1F94}" sibTransId="{12AC5BC4-1BFD-4DB1-92AE-16598DB8507B}"/>
    <dgm:cxn modelId="{CDD217CC-9020-44C1-9A11-C168B3615729}" srcId="{3C46644D-8811-4019-940D-377AA1926063}" destId="{0945328F-F9FF-42E4-A07B-54D2BB9EBADA}" srcOrd="2" destOrd="0" parTransId="{CBA0D9EB-08BA-4A9E-89A9-0D44666392E9}" sibTransId="{CEDFC0A5-7BEA-4226-BB70-5B22CCE0A8C6}"/>
    <dgm:cxn modelId="{E06B7231-B843-41E9-B7B2-4953D7F0A595}" srcId="{3C46644D-8811-4019-940D-377AA1926063}" destId="{D23F890F-9DD6-41B7-9B94-828513610241}" srcOrd="1" destOrd="0" parTransId="{D3EF4B07-7758-47ED-A535-BD71C49AF19F}" sibTransId="{A05F5AB9-FD28-4AFD-8557-912BC97CB7AC}"/>
    <dgm:cxn modelId="{F72FDFB2-4589-4CEB-96F6-603BF6B6A8FA}" srcId="{3C46644D-8811-4019-940D-377AA1926063}" destId="{06956474-A678-461A-85CB-145ABBBF8F04}" srcOrd="4" destOrd="0" parTransId="{19023FE4-81B2-4BFA-B408-67D17FDBB8EC}" sibTransId="{CFF07D13-C322-415F-A3F8-C427693167BC}"/>
    <dgm:cxn modelId="{804F1FB9-E231-4F43-9125-E429BF2B6499}" type="presOf" srcId="{D23F890F-9DD6-41B7-9B94-828513610241}" destId="{52E0E154-7AE8-436F-BC9E-082DA70BDEDA}" srcOrd="0" destOrd="0" presId="urn:microsoft.com/office/officeart/2008/layout/VerticalCurvedList"/>
    <dgm:cxn modelId="{6C0FF5C7-F2E1-42C2-AA39-CF5792F460B6}" type="presOf" srcId="{3C46644D-8811-4019-940D-377AA1926063}" destId="{417DC12B-D897-45E5-A04E-7707100663A8}" srcOrd="0" destOrd="0" presId="urn:microsoft.com/office/officeart/2008/layout/VerticalCurvedList"/>
    <dgm:cxn modelId="{90FEC3CD-0C4A-4DBB-A6E4-03D50FBF89FA}" type="presOf" srcId="{06956474-A678-461A-85CB-145ABBBF8F04}" destId="{4EBBE91F-DE5D-4F2F-9459-E1D6B2A4E49F}" srcOrd="0" destOrd="0" presId="urn:microsoft.com/office/officeart/2008/layout/VerticalCurvedList"/>
    <dgm:cxn modelId="{32A9A9D6-6A3B-4DDF-8C43-DE34749360CC}" type="presOf" srcId="{FB30F1C2-BB81-4646-A310-53AE00A6FA72}" destId="{98A057C2-A190-497F-9555-13A812B9C8AC}" srcOrd="0" destOrd="0" presId="urn:microsoft.com/office/officeart/2008/layout/VerticalCurvedList"/>
    <dgm:cxn modelId="{EB271E32-CD8E-40B8-AFE6-844642504581}" srcId="{3C46644D-8811-4019-940D-377AA1926063}" destId="{F082888F-320A-49BD-A0EB-E3161ABBAC8E}" srcOrd="0" destOrd="0" parTransId="{87653E3A-1BD9-49F5-A063-EFBFFB725BFF}" sibTransId="{BF7CB1DD-81AC-44D6-B14B-6E0169406C61}"/>
    <dgm:cxn modelId="{380EAD59-94D4-408A-AEBD-B881C7303A4A}" type="presOf" srcId="{0945328F-F9FF-42E4-A07B-54D2BB9EBADA}" destId="{91B35B44-9BF7-4893-BA2C-75158A5596BC}" srcOrd="0" destOrd="0" presId="urn:microsoft.com/office/officeart/2008/layout/VerticalCurvedList"/>
    <dgm:cxn modelId="{B4879A01-B8DA-47CA-A089-FDA33851712E}" type="presOf" srcId="{BF7CB1DD-81AC-44D6-B14B-6E0169406C61}" destId="{ED3113D2-4BC5-4971-AEDF-184D66C0422F}" srcOrd="0" destOrd="0" presId="urn:microsoft.com/office/officeart/2008/layout/VerticalCurvedList"/>
    <dgm:cxn modelId="{D56B50F4-F13E-4F02-AD45-9D2C35AEBA27}" type="presParOf" srcId="{417DC12B-D897-45E5-A04E-7707100663A8}" destId="{CBCC4941-9ED6-439A-813B-9F55A0086418}" srcOrd="0" destOrd="0" presId="urn:microsoft.com/office/officeart/2008/layout/VerticalCurvedList"/>
    <dgm:cxn modelId="{F94B1D74-193F-4E94-86FB-A2A6B1523615}" type="presParOf" srcId="{CBCC4941-9ED6-439A-813B-9F55A0086418}" destId="{F8784AD6-2AEB-468D-BBF8-E095AC1289CB}" srcOrd="0" destOrd="0" presId="urn:microsoft.com/office/officeart/2008/layout/VerticalCurvedList"/>
    <dgm:cxn modelId="{7BB932A4-CD8E-42AB-8D95-ED85AC2189AE}" type="presParOf" srcId="{F8784AD6-2AEB-468D-BBF8-E095AC1289CB}" destId="{4D88E6BB-80EF-49B3-BEBA-819397D3ED5C}" srcOrd="0" destOrd="0" presId="urn:microsoft.com/office/officeart/2008/layout/VerticalCurvedList"/>
    <dgm:cxn modelId="{95666207-46A2-4F56-8939-7C221ADE601E}" type="presParOf" srcId="{F8784AD6-2AEB-468D-BBF8-E095AC1289CB}" destId="{ED3113D2-4BC5-4971-AEDF-184D66C0422F}" srcOrd="1" destOrd="0" presId="urn:microsoft.com/office/officeart/2008/layout/VerticalCurvedList"/>
    <dgm:cxn modelId="{540CD821-5498-42E2-971B-9AC03223E5FA}" type="presParOf" srcId="{F8784AD6-2AEB-468D-BBF8-E095AC1289CB}" destId="{19E4B9F8-A32E-4CFF-8976-7531AD7925AD}" srcOrd="2" destOrd="0" presId="urn:microsoft.com/office/officeart/2008/layout/VerticalCurvedList"/>
    <dgm:cxn modelId="{E5690521-A9DF-4A34-A36E-F70353882D9D}" type="presParOf" srcId="{F8784AD6-2AEB-468D-BBF8-E095AC1289CB}" destId="{9DE168F8-72A6-4BC0-B050-7E8D92D93533}" srcOrd="3" destOrd="0" presId="urn:microsoft.com/office/officeart/2008/layout/VerticalCurvedList"/>
    <dgm:cxn modelId="{C8AE514F-E878-46D6-BEED-38975F15EBDA}" type="presParOf" srcId="{CBCC4941-9ED6-439A-813B-9F55A0086418}" destId="{794E59E9-D8D0-499E-AA09-F2FCC3F93EB0}" srcOrd="1" destOrd="0" presId="urn:microsoft.com/office/officeart/2008/layout/VerticalCurvedList"/>
    <dgm:cxn modelId="{8DE87BEA-CB0C-4409-A435-3AB2F86DE0A4}" type="presParOf" srcId="{CBCC4941-9ED6-439A-813B-9F55A0086418}" destId="{FF024E97-DB84-4656-833A-83D0C09D5F2E}" srcOrd="2" destOrd="0" presId="urn:microsoft.com/office/officeart/2008/layout/VerticalCurvedList"/>
    <dgm:cxn modelId="{E251B71C-D68B-4DA5-B34B-C0FDDA5FBCC3}" type="presParOf" srcId="{FF024E97-DB84-4656-833A-83D0C09D5F2E}" destId="{DF077A91-0989-4C83-A206-114060C3704B}" srcOrd="0" destOrd="0" presId="urn:microsoft.com/office/officeart/2008/layout/VerticalCurvedList"/>
    <dgm:cxn modelId="{77618C61-F81E-4BE4-B769-343901312A4C}" type="presParOf" srcId="{CBCC4941-9ED6-439A-813B-9F55A0086418}" destId="{52E0E154-7AE8-436F-BC9E-082DA70BDEDA}" srcOrd="3" destOrd="0" presId="urn:microsoft.com/office/officeart/2008/layout/VerticalCurvedList"/>
    <dgm:cxn modelId="{61A815C0-FE14-4E08-95B3-2D99B338B5C5}" type="presParOf" srcId="{CBCC4941-9ED6-439A-813B-9F55A0086418}" destId="{FEBFB83E-53BC-4FF2-9198-58AAE38EB6CC}" srcOrd="4" destOrd="0" presId="urn:microsoft.com/office/officeart/2008/layout/VerticalCurvedList"/>
    <dgm:cxn modelId="{BE45353D-149E-41C8-9387-12079D26EDF2}" type="presParOf" srcId="{FEBFB83E-53BC-4FF2-9198-58AAE38EB6CC}" destId="{F125A247-0A95-448B-B629-A66E32E266ED}" srcOrd="0" destOrd="0" presId="urn:microsoft.com/office/officeart/2008/layout/VerticalCurvedList"/>
    <dgm:cxn modelId="{8FD2547E-B8FB-4204-ACF9-206E125C36B8}" type="presParOf" srcId="{CBCC4941-9ED6-439A-813B-9F55A0086418}" destId="{91B35B44-9BF7-4893-BA2C-75158A5596BC}" srcOrd="5" destOrd="0" presId="urn:microsoft.com/office/officeart/2008/layout/VerticalCurvedList"/>
    <dgm:cxn modelId="{EE65A0C4-DED6-47FC-BEF7-C07FE586817B}" type="presParOf" srcId="{CBCC4941-9ED6-439A-813B-9F55A0086418}" destId="{FE50CED8-520B-4199-B8F9-10AE3921C9A4}" srcOrd="6" destOrd="0" presId="urn:microsoft.com/office/officeart/2008/layout/VerticalCurvedList"/>
    <dgm:cxn modelId="{32AA60A6-AE1D-4057-80B7-3A38016BA4B9}" type="presParOf" srcId="{FE50CED8-520B-4199-B8F9-10AE3921C9A4}" destId="{9293D251-8F3C-4A31-928F-2D471E5C01F3}" srcOrd="0" destOrd="0" presId="urn:microsoft.com/office/officeart/2008/layout/VerticalCurvedList"/>
    <dgm:cxn modelId="{05FDF3CB-6064-4385-8FE4-5747A80F67CE}" type="presParOf" srcId="{CBCC4941-9ED6-439A-813B-9F55A0086418}" destId="{98A057C2-A190-497F-9555-13A812B9C8AC}" srcOrd="7" destOrd="0" presId="urn:microsoft.com/office/officeart/2008/layout/VerticalCurvedList"/>
    <dgm:cxn modelId="{09328C58-8AF4-4722-815E-699FC50A206F}" type="presParOf" srcId="{CBCC4941-9ED6-439A-813B-9F55A0086418}" destId="{ABE4805D-F023-48D5-8FDD-85114241960F}" srcOrd="8" destOrd="0" presId="urn:microsoft.com/office/officeart/2008/layout/VerticalCurvedList"/>
    <dgm:cxn modelId="{BF7A6468-F2C0-49D4-89FD-BE776A75BB03}" type="presParOf" srcId="{ABE4805D-F023-48D5-8FDD-85114241960F}" destId="{4D987FEF-0B24-4329-8907-B216F9A8BFDA}" srcOrd="0" destOrd="0" presId="urn:microsoft.com/office/officeart/2008/layout/VerticalCurvedList"/>
    <dgm:cxn modelId="{82E21A3E-4E17-4CA7-B41A-3B161A1E8670}" type="presParOf" srcId="{CBCC4941-9ED6-439A-813B-9F55A0086418}" destId="{4EBBE91F-DE5D-4F2F-9459-E1D6B2A4E49F}" srcOrd="9" destOrd="0" presId="urn:microsoft.com/office/officeart/2008/layout/VerticalCurvedList"/>
    <dgm:cxn modelId="{F15E5D9A-613F-40D7-AD2B-94E62EE8B1D5}" type="presParOf" srcId="{CBCC4941-9ED6-439A-813B-9F55A0086418}" destId="{374B1AFE-5256-44C4-9D85-1028021BB947}" srcOrd="10" destOrd="0" presId="urn:microsoft.com/office/officeart/2008/layout/VerticalCurvedList"/>
    <dgm:cxn modelId="{11EF0754-ED80-4E63-B2FE-9EA9D18C7193}" type="presParOf" srcId="{374B1AFE-5256-44C4-9D85-1028021BB947}" destId="{58CC6423-494D-452C-9BBA-EA7ADE004D6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4A56E1-9833-48C5-8776-FF87A77939BE}" type="doc">
      <dgm:prSet loTypeId="urn:microsoft.com/office/officeart/2005/8/layout/bProcess3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BB57A7E-7B7F-4D9A-AACB-6DC1C4BB7F59}">
      <dgm:prSet custT="1"/>
      <dgm:spPr/>
      <dgm:t>
        <a:bodyPr/>
        <a:lstStyle/>
        <a:p>
          <a:pPr rtl="0"/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Collaboration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крос-функціональні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команди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 </a:t>
          </a:r>
          <a:endParaRPr lang="en-US" sz="1800" b="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1BC87ABF-3A15-4FBA-97F3-805AA506775D}" type="parTrans" cxnId="{0480228A-A16A-41B7-96CC-5EC709664708}">
      <dgm:prSet/>
      <dgm:spPr/>
      <dgm:t>
        <a:bodyPr/>
        <a:lstStyle/>
        <a:p>
          <a:endParaRPr lang="ru-RU" sz="2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2DC68734-0C59-4853-AB01-1A3019246879}" type="sibTrans" cxnId="{0480228A-A16A-41B7-96CC-5EC709664708}">
      <dgm:prSet custT="1"/>
      <dgm:spPr/>
      <dgm:t>
        <a:bodyPr/>
        <a:lstStyle/>
        <a:p>
          <a:endParaRPr lang="ru-RU" sz="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5FDD2E6E-BA89-4617-82A6-34050E19ED25}">
      <dgm:prSet custT="1"/>
      <dgm:spPr/>
      <dgm:t>
        <a:bodyPr/>
        <a:lstStyle/>
        <a:p>
          <a:pPr rtl="0"/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Test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&amp; </a:t>
          </a:r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learn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організація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бере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на себе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ризики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і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перевіряє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інноваційні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рішення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,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помилки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вважаються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досвідом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і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знанням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F036927E-9B5D-470E-A6BA-49548C7BA1C8}" type="parTrans" cxnId="{7726D1CE-AEB7-4B53-990F-1013FDDBFB07}">
      <dgm:prSet/>
      <dgm:spPr/>
      <dgm:t>
        <a:bodyPr/>
        <a:lstStyle/>
        <a:p>
          <a:endParaRPr lang="ru-RU" sz="2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91BC0A54-4BFF-46C2-8E0B-098970ED07AB}" type="sibTrans" cxnId="{7726D1CE-AEB7-4B53-990F-1013FDDBFB07}">
      <dgm:prSet custT="1"/>
      <dgm:spPr/>
      <dgm:t>
        <a:bodyPr/>
        <a:lstStyle/>
        <a:p>
          <a:endParaRPr lang="ru-RU" sz="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B8615B37-AB30-4DD7-89CC-E9C3C0BE3194}">
      <dgm:prSet custT="1"/>
      <dgm:spPr/>
      <dgm:t>
        <a:bodyPr/>
        <a:lstStyle/>
        <a:p>
          <a:pPr rtl="0"/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External of orientation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компанія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розвивається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разом з конкурентами, партнерами і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екосистемою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 </a:t>
          </a:r>
          <a:endParaRPr lang="en-US" sz="1800" b="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D52D33EA-40A7-4832-B5B1-B079FE4E17FF}" type="parTrans" cxnId="{0C1C4A55-2FFB-4858-8FF0-BA4CA7DFFA04}">
      <dgm:prSet/>
      <dgm:spPr/>
      <dgm:t>
        <a:bodyPr/>
        <a:lstStyle/>
        <a:p>
          <a:endParaRPr lang="ru-RU" sz="2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03FB4B6A-0B2D-4D6D-9C4D-2D2466ABC11B}" type="sibTrans" cxnId="{0C1C4A55-2FFB-4858-8FF0-BA4CA7DFFA04}">
      <dgm:prSet custT="1"/>
      <dgm:spPr/>
      <dgm:t>
        <a:bodyPr/>
        <a:lstStyle/>
        <a:p>
          <a:endParaRPr lang="ru-RU" sz="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146EB5B2-2C16-4DE7-A1E8-F174CCEAF561}">
      <dgm:prSet custT="1"/>
      <dgm:spPr/>
      <dgm:t>
        <a:bodyPr/>
        <a:lstStyle/>
        <a:p>
          <a:pPr rtl="0"/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Data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-</a:t>
          </a:r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oriented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забезпечення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якості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даних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та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інформації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,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рішення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приймаються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на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основі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даних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 </a:t>
          </a:r>
          <a:endParaRPr lang="en-US" sz="1800" b="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B9A1BEC8-0111-43AC-984A-DB2295391CED}" type="parTrans" cxnId="{C5D33E12-4AB2-4E2F-94F9-BE13F0BB2873}">
      <dgm:prSet/>
      <dgm:spPr/>
      <dgm:t>
        <a:bodyPr/>
        <a:lstStyle/>
        <a:p>
          <a:endParaRPr lang="ru-RU" sz="2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59CFD536-50BC-4EB0-8AB0-393318A573BA}" type="sibTrans" cxnId="{C5D33E12-4AB2-4E2F-94F9-BE13F0BB2873}">
      <dgm:prSet custT="1"/>
      <dgm:spPr/>
      <dgm:t>
        <a:bodyPr/>
        <a:lstStyle/>
        <a:p>
          <a:endParaRPr lang="ru-RU" sz="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B231792D-068F-484A-91F5-436D1AA16FE1}">
      <dgm:prSet custT="1"/>
      <dgm:spPr/>
      <dgm:t>
        <a:bodyPr/>
        <a:lstStyle/>
        <a:p>
          <a:pPr rtl="0"/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Customer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-</a:t>
          </a:r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centricity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(в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центрі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всіх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напрямків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діяльності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-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користувач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E413368F-FBC3-48FB-9369-7DD7B6A27BF2}" type="parTrans" cxnId="{A8A6375E-6305-4910-A792-8A3C44AAB06C}">
      <dgm:prSet/>
      <dgm:spPr/>
      <dgm:t>
        <a:bodyPr/>
        <a:lstStyle/>
        <a:p>
          <a:endParaRPr lang="ru-RU" sz="2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C3162348-F8CD-458A-AE4B-6584EBF5BAF2}" type="sibTrans" cxnId="{A8A6375E-6305-4910-A792-8A3C44AAB06C}">
      <dgm:prSet custT="1"/>
      <dgm:spPr/>
      <dgm:t>
        <a:bodyPr/>
        <a:lstStyle/>
        <a:p>
          <a:endParaRPr lang="ru-RU" sz="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6D16761B-9624-44E0-A2CC-8B92F53DE2D3}">
      <dgm:prSet custT="1"/>
      <dgm:spPr/>
      <dgm:t>
        <a:bodyPr/>
        <a:lstStyle/>
        <a:p>
          <a:pPr rtl="0"/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Empowerment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співробітники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автономні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в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прийнятті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рішень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02517DC2-DACA-4C0F-9FB3-84199CE4FC45}" type="parTrans" cxnId="{5D990C3F-DEA3-44B2-9353-2B540E74B994}">
      <dgm:prSet/>
      <dgm:spPr/>
      <dgm:t>
        <a:bodyPr/>
        <a:lstStyle/>
        <a:p>
          <a:endParaRPr lang="ru-RU" sz="2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6CE15346-B09B-452F-A5AF-1201AEF38081}" type="sibTrans" cxnId="{5D990C3F-DEA3-44B2-9353-2B540E74B994}">
      <dgm:prSet custT="1"/>
      <dgm:spPr/>
      <dgm:t>
        <a:bodyPr/>
        <a:lstStyle/>
        <a:p>
          <a:endParaRPr lang="ru-RU" sz="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AC0FE171-AC06-49E8-A52B-73BC4B756253}">
      <dgm:prSet custT="1"/>
      <dgm:spPr/>
      <dgm:t>
        <a:bodyPr/>
        <a:lstStyle/>
        <a:p>
          <a:pPr rtl="0"/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Sense of urgency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працівники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діють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і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реагують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швидко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40BF2EF1-03DF-48DC-876E-ED412E59D829}" type="parTrans" cxnId="{1DC6049A-0EF2-4839-A4BA-BF49AA98A216}">
      <dgm:prSet/>
      <dgm:spPr/>
      <dgm:t>
        <a:bodyPr/>
        <a:lstStyle/>
        <a:p>
          <a:endParaRPr lang="ru-RU" sz="2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24AB81FB-8FF2-466B-9093-8E57F52F11BC}" type="sibTrans" cxnId="{1DC6049A-0EF2-4839-A4BA-BF49AA98A216}">
      <dgm:prSet custT="1"/>
      <dgm:spPr/>
      <dgm:t>
        <a:bodyPr/>
        <a:lstStyle/>
        <a:p>
          <a:endParaRPr lang="ru-RU" sz="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40E37DBF-E502-4BB2-B45C-626F0F19C09A}">
      <dgm:prSet custT="1"/>
      <dgm:spPr/>
      <dgm:t>
        <a:bodyPr/>
        <a:lstStyle/>
        <a:p>
          <a:pPr rtl="0"/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Transparency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комунікації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між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різними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рівнями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в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ієрархії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—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прямі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і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чесні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376A56C1-C472-4366-8FE8-006E02391A9F}" type="parTrans" cxnId="{6BE66714-693A-4C43-9D88-0275EA2F4C12}">
      <dgm:prSet/>
      <dgm:spPr/>
      <dgm:t>
        <a:bodyPr/>
        <a:lstStyle/>
        <a:p>
          <a:endParaRPr lang="ru-RU" sz="2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9BE8F011-5CF7-4093-98B5-7B1329759438}" type="sibTrans" cxnId="{6BE66714-693A-4C43-9D88-0275EA2F4C12}">
      <dgm:prSet custT="1"/>
      <dgm:spPr/>
      <dgm:t>
        <a:bodyPr/>
        <a:lstStyle/>
        <a:p>
          <a:endParaRPr lang="ru-RU" sz="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0E433454-970F-46DF-A102-596B737FF730}">
      <dgm:prSet custT="1"/>
      <dgm:spPr/>
      <dgm:t>
        <a:bodyPr/>
        <a:lstStyle/>
        <a:p>
          <a:pPr rtl="0"/>
          <a:r>
            <a:rPr lang="en-US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Constant delivery of value</a:t>
          </a:r>
          <a:r>
            <a:rPr lang="uk-UA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/>
          </a:r>
          <a:br>
            <a:rPr lang="uk-UA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пріоритезація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при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розробці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продуктів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і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рішень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на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основі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цінності</a:t>
          </a:r>
          <a:r>
            <a:rPr lang="ru-RU" sz="1800" b="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74FEC250-FA70-449E-A7DC-548BAEDD5ACD}" type="parTrans" cxnId="{C5AEABF8-89AB-46FA-B897-D7168DF20D75}">
      <dgm:prSet/>
      <dgm:spPr/>
      <dgm:t>
        <a:bodyPr/>
        <a:lstStyle/>
        <a:p>
          <a:endParaRPr lang="ru-RU" sz="2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0A200EC0-53A2-43D9-B198-660C0E2ADDF6}" type="sibTrans" cxnId="{C5AEABF8-89AB-46FA-B897-D7168DF20D75}">
      <dgm:prSet/>
      <dgm:spPr/>
      <dgm:t>
        <a:bodyPr/>
        <a:lstStyle/>
        <a:p>
          <a:endParaRPr lang="ru-RU" sz="2800" b="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94055F27-008B-4A18-A70F-54BE3497CA42}" type="pres">
      <dgm:prSet presAssocID="{EC4A56E1-9833-48C5-8776-FF87A77939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616927-713C-4C8D-BF42-2486112452B9}" type="pres">
      <dgm:prSet presAssocID="{FBB57A7E-7B7F-4D9A-AACB-6DC1C4BB7F59}" presName="node" presStyleLbl="node1" presStyleIdx="0" presStyleCnt="9" custScaleX="187707" custScaleY="13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8D94B-6A98-4E31-B1DC-29D20BFE742D}" type="pres">
      <dgm:prSet presAssocID="{2DC68734-0C59-4853-AB01-1A3019246879}" presName="sibTrans" presStyleLbl="sibTrans1D1" presStyleIdx="0" presStyleCnt="8"/>
      <dgm:spPr/>
      <dgm:t>
        <a:bodyPr/>
        <a:lstStyle/>
        <a:p>
          <a:endParaRPr lang="ru-RU"/>
        </a:p>
      </dgm:t>
    </dgm:pt>
    <dgm:pt modelId="{123E6F02-CF6B-42B3-BEE1-803563A7ED8E}" type="pres">
      <dgm:prSet presAssocID="{2DC68734-0C59-4853-AB01-1A3019246879}" presName="connectorText" presStyleLbl="sibTrans1D1" presStyleIdx="0" presStyleCnt="8"/>
      <dgm:spPr/>
      <dgm:t>
        <a:bodyPr/>
        <a:lstStyle/>
        <a:p>
          <a:endParaRPr lang="ru-RU"/>
        </a:p>
      </dgm:t>
    </dgm:pt>
    <dgm:pt modelId="{4AE6B052-9B4A-4BC1-B661-D409D6E6055D}" type="pres">
      <dgm:prSet presAssocID="{5FDD2E6E-BA89-4617-82A6-34050E19ED25}" presName="node" presStyleLbl="node1" presStyleIdx="1" presStyleCnt="9" custScaleX="187707" custScaleY="13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EFA42-E69C-4357-90E6-66BEB555D170}" type="pres">
      <dgm:prSet presAssocID="{91BC0A54-4BFF-46C2-8E0B-098970ED07AB}" presName="sibTrans" presStyleLbl="sibTrans1D1" presStyleIdx="1" presStyleCnt="8"/>
      <dgm:spPr/>
      <dgm:t>
        <a:bodyPr/>
        <a:lstStyle/>
        <a:p>
          <a:endParaRPr lang="ru-RU"/>
        </a:p>
      </dgm:t>
    </dgm:pt>
    <dgm:pt modelId="{9DA7EF6E-14D0-422D-AA25-79ED77C80FB2}" type="pres">
      <dgm:prSet presAssocID="{91BC0A54-4BFF-46C2-8E0B-098970ED07AB}" presName="connectorText" presStyleLbl="sibTrans1D1" presStyleIdx="1" presStyleCnt="8"/>
      <dgm:spPr/>
      <dgm:t>
        <a:bodyPr/>
        <a:lstStyle/>
        <a:p>
          <a:endParaRPr lang="ru-RU"/>
        </a:p>
      </dgm:t>
    </dgm:pt>
    <dgm:pt modelId="{70F6C6B2-747F-4A86-8AC6-34C25AC6972F}" type="pres">
      <dgm:prSet presAssocID="{B8615B37-AB30-4DD7-89CC-E9C3C0BE3194}" presName="node" presStyleLbl="node1" presStyleIdx="2" presStyleCnt="9" custScaleX="187707" custScaleY="13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06658-5640-4D2D-A9B7-CCDEF0559AC0}" type="pres">
      <dgm:prSet presAssocID="{03FB4B6A-0B2D-4D6D-9C4D-2D2466ABC11B}" presName="sibTrans" presStyleLbl="sibTrans1D1" presStyleIdx="2" presStyleCnt="8"/>
      <dgm:spPr/>
      <dgm:t>
        <a:bodyPr/>
        <a:lstStyle/>
        <a:p>
          <a:endParaRPr lang="ru-RU"/>
        </a:p>
      </dgm:t>
    </dgm:pt>
    <dgm:pt modelId="{14584E1F-6A56-4C81-A35E-8C9DF96C2F07}" type="pres">
      <dgm:prSet presAssocID="{03FB4B6A-0B2D-4D6D-9C4D-2D2466ABC11B}" presName="connectorText" presStyleLbl="sibTrans1D1" presStyleIdx="2" presStyleCnt="8"/>
      <dgm:spPr/>
      <dgm:t>
        <a:bodyPr/>
        <a:lstStyle/>
        <a:p>
          <a:endParaRPr lang="ru-RU"/>
        </a:p>
      </dgm:t>
    </dgm:pt>
    <dgm:pt modelId="{C1582C53-847D-491E-AB86-2D80EAE0E1F3}" type="pres">
      <dgm:prSet presAssocID="{146EB5B2-2C16-4DE7-A1E8-F174CCEAF561}" presName="node" presStyleLbl="node1" presStyleIdx="3" presStyleCnt="9" custScaleX="187707" custScaleY="13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72688-D1D0-4A15-96F9-A8A1F6EEAD9C}" type="pres">
      <dgm:prSet presAssocID="{59CFD536-50BC-4EB0-8AB0-393318A573BA}" presName="sibTrans" presStyleLbl="sibTrans1D1" presStyleIdx="3" presStyleCnt="8"/>
      <dgm:spPr/>
      <dgm:t>
        <a:bodyPr/>
        <a:lstStyle/>
        <a:p>
          <a:endParaRPr lang="ru-RU"/>
        </a:p>
      </dgm:t>
    </dgm:pt>
    <dgm:pt modelId="{AEDA66F9-50DC-4EB7-95CF-303F1368902B}" type="pres">
      <dgm:prSet presAssocID="{59CFD536-50BC-4EB0-8AB0-393318A573BA}" presName="connectorText" presStyleLbl="sibTrans1D1" presStyleIdx="3" presStyleCnt="8"/>
      <dgm:spPr/>
      <dgm:t>
        <a:bodyPr/>
        <a:lstStyle/>
        <a:p>
          <a:endParaRPr lang="ru-RU"/>
        </a:p>
      </dgm:t>
    </dgm:pt>
    <dgm:pt modelId="{CB64E111-0D6B-41BA-8548-869285586D9F}" type="pres">
      <dgm:prSet presAssocID="{B231792D-068F-484A-91F5-436D1AA16FE1}" presName="node" presStyleLbl="node1" presStyleIdx="4" presStyleCnt="9" custScaleX="187707" custScaleY="13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79541-DCEF-4662-825F-EAC55994ECBE}" type="pres">
      <dgm:prSet presAssocID="{C3162348-F8CD-458A-AE4B-6584EBF5BAF2}" presName="sibTrans" presStyleLbl="sibTrans1D1" presStyleIdx="4" presStyleCnt="8"/>
      <dgm:spPr/>
      <dgm:t>
        <a:bodyPr/>
        <a:lstStyle/>
        <a:p>
          <a:endParaRPr lang="ru-RU"/>
        </a:p>
      </dgm:t>
    </dgm:pt>
    <dgm:pt modelId="{0123B423-FD5D-4543-8DD7-BA94B4B248B3}" type="pres">
      <dgm:prSet presAssocID="{C3162348-F8CD-458A-AE4B-6584EBF5BAF2}" presName="connectorText" presStyleLbl="sibTrans1D1" presStyleIdx="4" presStyleCnt="8"/>
      <dgm:spPr/>
      <dgm:t>
        <a:bodyPr/>
        <a:lstStyle/>
        <a:p>
          <a:endParaRPr lang="ru-RU"/>
        </a:p>
      </dgm:t>
    </dgm:pt>
    <dgm:pt modelId="{7E37DF15-A6C5-49AA-B22C-45A988C12CCD}" type="pres">
      <dgm:prSet presAssocID="{6D16761B-9624-44E0-A2CC-8B92F53DE2D3}" presName="node" presStyleLbl="node1" presStyleIdx="5" presStyleCnt="9" custScaleX="187707" custScaleY="13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C9B0C-C2FF-478D-BEAC-8234F4FB3474}" type="pres">
      <dgm:prSet presAssocID="{6CE15346-B09B-452F-A5AF-1201AEF38081}" presName="sibTrans" presStyleLbl="sibTrans1D1" presStyleIdx="5" presStyleCnt="8"/>
      <dgm:spPr/>
      <dgm:t>
        <a:bodyPr/>
        <a:lstStyle/>
        <a:p>
          <a:endParaRPr lang="ru-RU"/>
        </a:p>
      </dgm:t>
    </dgm:pt>
    <dgm:pt modelId="{C77E524D-F5AF-4500-BA27-0A25CA9B2BB7}" type="pres">
      <dgm:prSet presAssocID="{6CE15346-B09B-452F-A5AF-1201AEF38081}" presName="connectorText" presStyleLbl="sibTrans1D1" presStyleIdx="5" presStyleCnt="8"/>
      <dgm:spPr/>
      <dgm:t>
        <a:bodyPr/>
        <a:lstStyle/>
        <a:p>
          <a:endParaRPr lang="ru-RU"/>
        </a:p>
      </dgm:t>
    </dgm:pt>
    <dgm:pt modelId="{F0C280A5-DC29-4DA3-97D8-FDB40537466A}" type="pres">
      <dgm:prSet presAssocID="{AC0FE171-AC06-49E8-A52B-73BC4B756253}" presName="node" presStyleLbl="node1" presStyleIdx="6" presStyleCnt="9" custScaleX="187707" custScaleY="13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C6065F-61F1-4213-90D6-5615E7A325CC}" type="pres">
      <dgm:prSet presAssocID="{24AB81FB-8FF2-466B-9093-8E57F52F11BC}" presName="sibTrans" presStyleLbl="sibTrans1D1" presStyleIdx="6" presStyleCnt="8"/>
      <dgm:spPr/>
      <dgm:t>
        <a:bodyPr/>
        <a:lstStyle/>
        <a:p>
          <a:endParaRPr lang="ru-RU"/>
        </a:p>
      </dgm:t>
    </dgm:pt>
    <dgm:pt modelId="{C9B3BA4F-A271-4592-8808-F21FC9435E51}" type="pres">
      <dgm:prSet presAssocID="{24AB81FB-8FF2-466B-9093-8E57F52F11BC}" presName="connectorText" presStyleLbl="sibTrans1D1" presStyleIdx="6" presStyleCnt="8"/>
      <dgm:spPr/>
      <dgm:t>
        <a:bodyPr/>
        <a:lstStyle/>
        <a:p>
          <a:endParaRPr lang="ru-RU"/>
        </a:p>
      </dgm:t>
    </dgm:pt>
    <dgm:pt modelId="{B89A2F50-3B66-402B-B393-F1EC6F5EA94F}" type="pres">
      <dgm:prSet presAssocID="{40E37DBF-E502-4BB2-B45C-626F0F19C09A}" presName="node" presStyleLbl="node1" presStyleIdx="7" presStyleCnt="9" custScaleX="187707" custScaleY="13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97867-950B-42F4-89A2-2BB514D62D5F}" type="pres">
      <dgm:prSet presAssocID="{9BE8F011-5CF7-4093-98B5-7B1329759438}" presName="sibTrans" presStyleLbl="sibTrans1D1" presStyleIdx="7" presStyleCnt="8"/>
      <dgm:spPr/>
      <dgm:t>
        <a:bodyPr/>
        <a:lstStyle/>
        <a:p>
          <a:endParaRPr lang="ru-RU"/>
        </a:p>
      </dgm:t>
    </dgm:pt>
    <dgm:pt modelId="{D09F038E-58E2-4EC1-A1F8-4F5E3324EC1E}" type="pres">
      <dgm:prSet presAssocID="{9BE8F011-5CF7-4093-98B5-7B1329759438}" presName="connectorText" presStyleLbl="sibTrans1D1" presStyleIdx="7" presStyleCnt="8"/>
      <dgm:spPr/>
      <dgm:t>
        <a:bodyPr/>
        <a:lstStyle/>
        <a:p>
          <a:endParaRPr lang="ru-RU"/>
        </a:p>
      </dgm:t>
    </dgm:pt>
    <dgm:pt modelId="{3CB8285E-4239-47DC-8C20-A5CFBAC2A9C7}" type="pres">
      <dgm:prSet presAssocID="{0E433454-970F-46DF-A102-596B737FF730}" presName="node" presStyleLbl="node1" presStyleIdx="8" presStyleCnt="9" custScaleX="187707" custScaleY="135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1C4A55-2FFB-4858-8FF0-BA4CA7DFFA04}" srcId="{EC4A56E1-9833-48C5-8776-FF87A77939BE}" destId="{B8615B37-AB30-4DD7-89CC-E9C3C0BE3194}" srcOrd="2" destOrd="0" parTransId="{D52D33EA-40A7-4832-B5B1-B079FE4E17FF}" sibTransId="{03FB4B6A-0B2D-4D6D-9C4D-2D2466ABC11B}"/>
    <dgm:cxn modelId="{0B33D808-631D-40CB-8908-47D07FC1B33D}" type="presOf" srcId="{B231792D-068F-484A-91F5-436D1AA16FE1}" destId="{CB64E111-0D6B-41BA-8548-869285586D9F}" srcOrd="0" destOrd="0" presId="urn:microsoft.com/office/officeart/2005/8/layout/bProcess3"/>
    <dgm:cxn modelId="{CB27A107-25F2-46E8-944B-88A4DE75AF95}" type="presOf" srcId="{FBB57A7E-7B7F-4D9A-AACB-6DC1C4BB7F59}" destId="{BA616927-713C-4C8D-BF42-2486112452B9}" srcOrd="0" destOrd="0" presId="urn:microsoft.com/office/officeart/2005/8/layout/bProcess3"/>
    <dgm:cxn modelId="{CF08FECC-41D5-4A53-A709-ABF2B7DD84AA}" type="presOf" srcId="{59CFD536-50BC-4EB0-8AB0-393318A573BA}" destId="{AEDA66F9-50DC-4EB7-95CF-303F1368902B}" srcOrd="1" destOrd="0" presId="urn:microsoft.com/office/officeart/2005/8/layout/bProcess3"/>
    <dgm:cxn modelId="{F10E5F98-DDE4-4020-9C49-E23DDB98B39F}" type="presOf" srcId="{9BE8F011-5CF7-4093-98B5-7B1329759438}" destId="{63B97867-950B-42F4-89A2-2BB514D62D5F}" srcOrd="0" destOrd="0" presId="urn:microsoft.com/office/officeart/2005/8/layout/bProcess3"/>
    <dgm:cxn modelId="{0480228A-A16A-41B7-96CC-5EC709664708}" srcId="{EC4A56E1-9833-48C5-8776-FF87A77939BE}" destId="{FBB57A7E-7B7F-4D9A-AACB-6DC1C4BB7F59}" srcOrd="0" destOrd="0" parTransId="{1BC87ABF-3A15-4FBA-97F3-805AA506775D}" sibTransId="{2DC68734-0C59-4853-AB01-1A3019246879}"/>
    <dgm:cxn modelId="{7ED9A09F-5164-4A72-9724-353B0AF0D3D6}" type="presOf" srcId="{03FB4B6A-0B2D-4D6D-9C4D-2D2466ABC11B}" destId="{D0B06658-5640-4D2D-A9B7-CCDEF0559AC0}" srcOrd="0" destOrd="0" presId="urn:microsoft.com/office/officeart/2005/8/layout/bProcess3"/>
    <dgm:cxn modelId="{3C5D4CEA-EFD0-4426-B3D7-EA5F250FB7E3}" type="presOf" srcId="{AC0FE171-AC06-49E8-A52B-73BC4B756253}" destId="{F0C280A5-DC29-4DA3-97D8-FDB40537466A}" srcOrd="0" destOrd="0" presId="urn:microsoft.com/office/officeart/2005/8/layout/bProcess3"/>
    <dgm:cxn modelId="{4B9CCB21-973D-4842-A077-9FA22017090C}" type="presOf" srcId="{C3162348-F8CD-458A-AE4B-6584EBF5BAF2}" destId="{F5979541-DCEF-4662-825F-EAC55994ECBE}" srcOrd="0" destOrd="0" presId="urn:microsoft.com/office/officeart/2005/8/layout/bProcess3"/>
    <dgm:cxn modelId="{7726D1CE-AEB7-4B53-990F-1013FDDBFB07}" srcId="{EC4A56E1-9833-48C5-8776-FF87A77939BE}" destId="{5FDD2E6E-BA89-4617-82A6-34050E19ED25}" srcOrd="1" destOrd="0" parTransId="{F036927E-9B5D-470E-A6BA-49548C7BA1C8}" sibTransId="{91BC0A54-4BFF-46C2-8E0B-098970ED07AB}"/>
    <dgm:cxn modelId="{327D5BDB-E3C2-434B-827C-C6F6DED94B06}" type="presOf" srcId="{EC4A56E1-9833-48C5-8776-FF87A77939BE}" destId="{94055F27-008B-4A18-A70F-54BE3497CA42}" srcOrd="0" destOrd="0" presId="urn:microsoft.com/office/officeart/2005/8/layout/bProcess3"/>
    <dgm:cxn modelId="{33EC09E6-1E4D-4DED-B155-4436FDC708BB}" type="presOf" srcId="{2DC68734-0C59-4853-AB01-1A3019246879}" destId="{F2A8D94B-6A98-4E31-B1DC-29D20BFE742D}" srcOrd="0" destOrd="0" presId="urn:microsoft.com/office/officeart/2005/8/layout/bProcess3"/>
    <dgm:cxn modelId="{C5AEABF8-89AB-46FA-B897-D7168DF20D75}" srcId="{EC4A56E1-9833-48C5-8776-FF87A77939BE}" destId="{0E433454-970F-46DF-A102-596B737FF730}" srcOrd="8" destOrd="0" parTransId="{74FEC250-FA70-449E-A7DC-548BAEDD5ACD}" sibTransId="{0A200EC0-53A2-43D9-B198-660C0E2ADDF6}"/>
    <dgm:cxn modelId="{120ACACE-4DE9-4F37-AA46-90930A7E7954}" type="presOf" srcId="{91BC0A54-4BFF-46C2-8E0B-098970ED07AB}" destId="{A7CEFA42-E69C-4357-90E6-66BEB555D170}" srcOrd="0" destOrd="0" presId="urn:microsoft.com/office/officeart/2005/8/layout/bProcess3"/>
    <dgm:cxn modelId="{F836363C-1F6E-4C54-AE70-99BE80B6F20E}" type="presOf" srcId="{91BC0A54-4BFF-46C2-8E0B-098970ED07AB}" destId="{9DA7EF6E-14D0-422D-AA25-79ED77C80FB2}" srcOrd="1" destOrd="0" presId="urn:microsoft.com/office/officeart/2005/8/layout/bProcess3"/>
    <dgm:cxn modelId="{0EDF8B1C-D05F-419D-82AB-1ED68B9580C2}" type="presOf" srcId="{0E433454-970F-46DF-A102-596B737FF730}" destId="{3CB8285E-4239-47DC-8C20-A5CFBAC2A9C7}" srcOrd="0" destOrd="0" presId="urn:microsoft.com/office/officeart/2005/8/layout/bProcess3"/>
    <dgm:cxn modelId="{18B3A7E3-864E-4D10-AB9A-9F3559FAA9E2}" type="presOf" srcId="{40E37DBF-E502-4BB2-B45C-626F0F19C09A}" destId="{B89A2F50-3B66-402B-B393-F1EC6F5EA94F}" srcOrd="0" destOrd="0" presId="urn:microsoft.com/office/officeart/2005/8/layout/bProcess3"/>
    <dgm:cxn modelId="{DDD50237-54A4-4DA2-B04E-F95768C07DFA}" type="presOf" srcId="{2DC68734-0C59-4853-AB01-1A3019246879}" destId="{123E6F02-CF6B-42B3-BEE1-803563A7ED8E}" srcOrd="1" destOrd="0" presId="urn:microsoft.com/office/officeart/2005/8/layout/bProcess3"/>
    <dgm:cxn modelId="{5D990C3F-DEA3-44B2-9353-2B540E74B994}" srcId="{EC4A56E1-9833-48C5-8776-FF87A77939BE}" destId="{6D16761B-9624-44E0-A2CC-8B92F53DE2D3}" srcOrd="5" destOrd="0" parTransId="{02517DC2-DACA-4C0F-9FB3-84199CE4FC45}" sibTransId="{6CE15346-B09B-452F-A5AF-1201AEF38081}"/>
    <dgm:cxn modelId="{BF76D381-DD12-421F-AB95-1A206DF701B3}" type="presOf" srcId="{24AB81FB-8FF2-466B-9093-8E57F52F11BC}" destId="{C9B3BA4F-A271-4592-8808-F21FC9435E51}" srcOrd="1" destOrd="0" presId="urn:microsoft.com/office/officeart/2005/8/layout/bProcess3"/>
    <dgm:cxn modelId="{BF23E212-3C8F-48E1-BE68-6E6D22594165}" type="presOf" srcId="{6CE15346-B09B-452F-A5AF-1201AEF38081}" destId="{B48C9B0C-C2FF-478D-BEAC-8234F4FB3474}" srcOrd="0" destOrd="0" presId="urn:microsoft.com/office/officeart/2005/8/layout/bProcess3"/>
    <dgm:cxn modelId="{1DC6049A-0EF2-4839-A4BA-BF49AA98A216}" srcId="{EC4A56E1-9833-48C5-8776-FF87A77939BE}" destId="{AC0FE171-AC06-49E8-A52B-73BC4B756253}" srcOrd="6" destOrd="0" parTransId="{40BF2EF1-03DF-48DC-876E-ED412E59D829}" sibTransId="{24AB81FB-8FF2-466B-9093-8E57F52F11BC}"/>
    <dgm:cxn modelId="{2901E374-1EE4-4E13-861B-BFE3BA4D7F7B}" type="presOf" srcId="{5FDD2E6E-BA89-4617-82A6-34050E19ED25}" destId="{4AE6B052-9B4A-4BC1-B661-D409D6E6055D}" srcOrd="0" destOrd="0" presId="urn:microsoft.com/office/officeart/2005/8/layout/bProcess3"/>
    <dgm:cxn modelId="{C5D33E12-4AB2-4E2F-94F9-BE13F0BB2873}" srcId="{EC4A56E1-9833-48C5-8776-FF87A77939BE}" destId="{146EB5B2-2C16-4DE7-A1E8-F174CCEAF561}" srcOrd="3" destOrd="0" parTransId="{B9A1BEC8-0111-43AC-984A-DB2295391CED}" sibTransId="{59CFD536-50BC-4EB0-8AB0-393318A573BA}"/>
    <dgm:cxn modelId="{03922220-1C88-4A7E-8412-5CFD11010DD6}" type="presOf" srcId="{24AB81FB-8FF2-466B-9093-8E57F52F11BC}" destId="{07C6065F-61F1-4213-90D6-5615E7A325CC}" srcOrd="0" destOrd="0" presId="urn:microsoft.com/office/officeart/2005/8/layout/bProcess3"/>
    <dgm:cxn modelId="{8E15A8D7-9808-45B8-873A-695A574BAA06}" type="presOf" srcId="{03FB4B6A-0B2D-4D6D-9C4D-2D2466ABC11B}" destId="{14584E1F-6A56-4C81-A35E-8C9DF96C2F07}" srcOrd="1" destOrd="0" presId="urn:microsoft.com/office/officeart/2005/8/layout/bProcess3"/>
    <dgm:cxn modelId="{F0CBE3FC-18CA-49CB-9A86-4D19870ED89D}" type="presOf" srcId="{6D16761B-9624-44E0-A2CC-8B92F53DE2D3}" destId="{7E37DF15-A6C5-49AA-B22C-45A988C12CCD}" srcOrd="0" destOrd="0" presId="urn:microsoft.com/office/officeart/2005/8/layout/bProcess3"/>
    <dgm:cxn modelId="{70AB5FAE-2D11-476F-B398-2FDCD98AAAF4}" type="presOf" srcId="{146EB5B2-2C16-4DE7-A1E8-F174CCEAF561}" destId="{C1582C53-847D-491E-AB86-2D80EAE0E1F3}" srcOrd="0" destOrd="0" presId="urn:microsoft.com/office/officeart/2005/8/layout/bProcess3"/>
    <dgm:cxn modelId="{BA9FAA94-D198-4D5C-B965-56E70BA7D382}" type="presOf" srcId="{59CFD536-50BC-4EB0-8AB0-393318A573BA}" destId="{4D272688-D1D0-4A15-96F9-A8A1F6EEAD9C}" srcOrd="0" destOrd="0" presId="urn:microsoft.com/office/officeart/2005/8/layout/bProcess3"/>
    <dgm:cxn modelId="{6BE66714-693A-4C43-9D88-0275EA2F4C12}" srcId="{EC4A56E1-9833-48C5-8776-FF87A77939BE}" destId="{40E37DBF-E502-4BB2-B45C-626F0F19C09A}" srcOrd="7" destOrd="0" parTransId="{376A56C1-C472-4366-8FE8-006E02391A9F}" sibTransId="{9BE8F011-5CF7-4093-98B5-7B1329759438}"/>
    <dgm:cxn modelId="{1C7D1D96-9534-4084-AA6B-D6BC5FC6EC68}" type="presOf" srcId="{B8615B37-AB30-4DD7-89CC-E9C3C0BE3194}" destId="{70F6C6B2-747F-4A86-8AC6-34C25AC6972F}" srcOrd="0" destOrd="0" presId="urn:microsoft.com/office/officeart/2005/8/layout/bProcess3"/>
    <dgm:cxn modelId="{A8A6375E-6305-4910-A792-8A3C44AAB06C}" srcId="{EC4A56E1-9833-48C5-8776-FF87A77939BE}" destId="{B231792D-068F-484A-91F5-436D1AA16FE1}" srcOrd="4" destOrd="0" parTransId="{E413368F-FBC3-48FB-9369-7DD7B6A27BF2}" sibTransId="{C3162348-F8CD-458A-AE4B-6584EBF5BAF2}"/>
    <dgm:cxn modelId="{C755BF95-8C6D-4E5F-9D21-6A6745D854AE}" type="presOf" srcId="{6CE15346-B09B-452F-A5AF-1201AEF38081}" destId="{C77E524D-F5AF-4500-BA27-0A25CA9B2BB7}" srcOrd="1" destOrd="0" presId="urn:microsoft.com/office/officeart/2005/8/layout/bProcess3"/>
    <dgm:cxn modelId="{9DD68930-4439-443C-A6C4-69A90489B8F3}" type="presOf" srcId="{9BE8F011-5CF7-4093-98B5-7B1329759438}" destId="{D09F038E-58E2-4EC1-A1F8-4F5E3324EC1E}" srcOrd="1" destOrd="0" presId="urn:microsoft.com/office/officeart/2005/8/layout/bProcess3"/>
    <dgm:cxn modelId="{D9018DA2-35BF-46DB-A2F6-2C305E65E249}" type="presOf" srcId="{C3162348-F8CD-458A-AE4B-6584EBF5BAF2}" destId="{0123B423-FD5D-4543-8DD7-BA94B4B248B3}" srcOrd="1" destOrd="0" presId="urn:microsoft.com/office/officeart/2005/8/layout/bProcess3"/>
    <dgm:cxn modelId="{BDD1F31E-9F1D-4AF4-87D3-6FEA1AFBA0B4}" type="presParOf" srcId="{94055F27-008B-4A18-A70F-54BE3497CA42}" destId="{BA616927-713C-4C8D-BF42-2486112452B9}" srcOrd="0" destOrd="0" presId="urn:microsoft.com/office/officeart/2005/8/layout/bProcess3"/>
    <dgm:cxn modelId="{1CD4D742-A8CC-4FF5-B000-2573D09EEB09}" type="presParOf" srcId="{94055F27-008B-4A18-A70F-54BE3497CA42}" destId="{F2A8D94B-6A98-4E31-B1DC-29D20BFE742D}" srcOrd="1" destOrd="0" presId="urn:microsoft.com/office/officeart/2005/8/layout/bProcess3"/>
    <dgm:cxn modelId="{483C85C3-CC6A-465C-9690-7A7BF9CAD358}" type="presParOf" srcId="{F2A8D94B-6A98-4E31-B1DC-29D20BFE742D}" destId="{123E6F02-CF6B-42B3-BEE1-803563A7ED8E}" srcOrd="0" destOrd="0" presId="urn:microsoft.com/office/officeart/2005/8/layout/bProcess3"/>
    <dgm:cxn modelId="{025D42FF-35D8-452A-9198-2073FFC2623E}" type="presParOf" srcId="{94055F27-008B-4A18-A70F-54BE3497CA42}" destId="{4AE6B052-9B4A-4BC1-B661-D409D6E6055D}" srcOrd="2" destOrd="0" presId="urn:microsoft.com/office/officeart/2005/8/layout/bProcess3"/>
    <dgm:cxn modelId="{B0E022EC-47A7-451E-9532-A51B510A33BF}" type="presParOf" srcId="{94055F27-008B-4A18-A70F-54BE3497CA42}" destId="{A7CEFA42-E69C-4357-90E6-66BEB555D170}" srcOrd="3" destOrd="0" presId="urn:microsoft.com/office/officeart/2005/8/layout/bProcess3"/>
    <dgm:cxn modelId="{6E9D0AA6-2224-4C01-A5C2-45138C91B6B4}" type="presParOf" srcId="{A7CEFA42-E69C-4357-90E6-66BEB555D170}" destId="{9DA7EF6E-14D0-422D-AA25-79ED77C80FB2}" srcOrd="0" destOrd="0" presId="urn:microsoft.com/office/officeart/2005/8/layout/bProcess3"/>
    <dgm:cxn modelId="{E5528253-5B7E-4AAE-A486-A8B412F4E424}" type="presParOf" srcId="{94055F27-008B-4A18-A70F-54BE3497CA42}" destId="{70F6C6B2-747F-4A86-8AC6-34C25AC6972F}" srcOrd="4" destOrd="0" presId="urn:microsoft.com/office/officeart/2005/8/layout/bProcess3"/>
    <dgm:cxn modelId="{24943EC7-AAA8-48FC-AE08-4888EDB1650B}" type="presParOf" srcId="{94055F27-008B-4A18-A70F-54BE3497CA42}" destId="{D0B06658-5640-4D2D-A9B7-CCDEF0559AC0}" srcOrd="5" destOrd="0" presId="urn:microsoft.com/office/officeart/2005/8/layout/bProcess3"/>
    <dgm:cxn modelId="{5C7CEB9D-2E51-45D0-A9C6-106805A9BC12}" type="presParOf" srcId="{D0B06658-5640-4D2D-A9B7-CCDEF0559AC0}" destId="{14584E1F-6A56-4C81-A35E-8C9DF96C2F07}" srcOrd="0" destOrd="0" presId="urn:microsoft.com/office/officeart/2005/8/layout/bProcess3"/>
    <dgm:cxn modelId="{68A3415E-C451-4FE3-9F64-17EAB7847A66}" type="presParOf" srcId="{94055F27-008B-4A18-A70F-54BE3497CA42}" destId="{C1582C53-847D-491E-AB86-2D80EAE0E1F3}" srcOrd="6" destOrd="0" presId="urn:microsoft.com/office/officeart/2005/8/layout/bProcess3"/>
    <dgm:cxn modelId="{82718216-CEB7-469B-B7A7-DE5B479B1C24}" type="presParOf" srcId="{94055F27-008B-4A18-A70F-54BE3497CA42}" destId="{4D272688-D1D0-4A15-96F9-A8A1F6EEAD9C}" srcOrd="7" destOrd="0" presId="urn:microsoft.com/office/officeart/2005/8/layout/bProcess3"/>
    <dgm:cxn modelId="{43883C45-BBB1-447C-8EB0-F61524D72952}" type="presParOf" srcId="{4D272688-D1D0-4A15-96F9-A8A1F6EEAD9C}" destId="{AEDA66F9-50DC-4EB7-95CF-303F1368902B}" srcOrd="0" destOrd="0" presId="urn:microsoft.com/office/officeart/2005/8/layout/bProcess3"/>
    <dgm:cxn modelId="{2481F5B6-BB6A-4D23-A2DA-BDF34D2F8C69}" type="presParOf" srcId="{94055F27-008B-4A18-A70F-54BE3497CA42}" destId="{CB64E111-0D6B-41BA-8548-869285586D9F}" srcOrd="8" destOrd="0" presId="urn:microsoft.com/office/officeart/2005/8/layout/bProcess3"/>
    <dgm:cxn modelId="{E94341C0-EECF-468D-9A54-3D11C046D35D}" type="presParOf" srcId="{94055F27-008B-4A18-A70F-54BE3497CA42}" destId="{F5979541-DCEF-4662-825F-EAC55994ECBE}" srcOrd="9" destOrd="0" presId="urn:microsoft.com/office/officeart/2005/8/layout/bProcess3"/>
    <dgm:cxn modelId="{C59352AF-2A23-4910-B634-68F10AB49536}" type="presParOf" srcId="{F5979541-DCEF-4662-825F-EAC55994ECBE}" destId="{0123B423-FD5D-4543-8DD7-BA94B4B248B3}" srcOrd="0" destOrd="0" presId="urn:microsoft.com/office/officeart/2005/8/layout/bProcess3"/>
    <dgm:cxn modelId="{B0D9491B-2A23-479E-8744-1906AFD620C1}" type="presParOf" srcId="{94055F27-008B-4A18-A70F-54BE3497CA42}" destId="{7E37DF15-A6C5-49AA-B22C-45A988C12CCD}" srcOrd="10" destOrd="0" presId="urn:microsoft.com/office/officeart/2005/8/layout/bProcess3"/>
    <dgm:cxn modelId="{69FC431B-2BB9-46F6-8CCC-2A22219444B7}" type="presParOf" srcId="{94055F27-008B-4A18-A70F-54BE3497CA42}" destId="{B48C9B0C-C2FF-478D-BEAC-8234F4FB3474}" srcOrd="11" destOrd="0" presId="urn:microsoft.com/office/officeart/2005/8/layout/bProcess3"/>
    <dgm:cxn modelId="{5F4A18D4-D965-455E-B9DA-D0C7AFE9A52B}" type="presParOf" srcId="{B48C9B0C-C2FF-478D-BEAC-8234F4FB3474}" destId="{C77E524D-F5AF-4500-BA27-0A25CA9B2BB7}" srcOrd="0" destOrd="0" presId="urn:microsoft.com/office/officeart/2005/8/layout/bProcess3"/>
    <dgm:cxn modelId="{DF592B8A-A4A7-4444-9888-D9A2473E489F}" type="presParOf" srcId="{94055F27-008B-4A18-A70F-54BE3497CA42}" destId="{F0C280A5-DC29-4DA3-97D8-FDB40537466A}" srcOrd="12" destOrd="0" presId="urn:microsoft.com/office/officeart/2005/8/layout/bProcess3"/>
    <dgm:cxn modelId="{D3593942-935F-4FF2-993E-BF11AD3B1F90}" type="presParOf" srcId="{94055F27-008B-4A18-A70F-54BE3497CA42}" destId="{07C6065F-61F1-4213-90D6-5615E7A325CC}" srcOrd="13" destOrd="0" presId="urn:microsoft.com/office/officeart/2005/8/layout/bProcess3"/>
    <dgm:cxn modelId="{180953C1-267B-4120-874D-4F4E1C190615}" type="presParOf" srcId="{07C6065F-61F1-4213-90D6-5615E7A325CC}" destId="{C9B3BA4F-A271-4592-8808-F21FC9435E51}" srcOrd="0" destOrd="0" presId="urn:microsoft.com/office/officeart/2005/8/layout/bProcess3"/>
    <dgm:cxn modelId="{3432A390-5006-46E1-AA9F-33C933760871}" type="presParOf" srcId="{94055F27-008B-4A18-A70F-54BE3497CA42}" destId="{B89A2F50-3B66-402B-B393-F1EC6F5EA94F}" srcOrd="14" destOrd="0" presId="urn:microsoft.com/office/officeart/2005/8/layout/bProcess3"/>
    <dgm:cxn modelId="{25C68FEC-37CE-426C-A8F0-D3AF2C7A526E}" type="presParOf" srcId="{94055F27-008B-4A18-A70F-54BE3497CA42}" destId="{63B97867-950B-42F4-89A2-2BB514D62D5F}" srcOrd="15" destOrd="0" presId="urn:microsoft.com/office/officeart/2005/8/layout/bProcess3"/>
    <dgm:cxn modelId="{1905E84E-6B26-42C1-90FC-1B94DFF2084C}" type="presParOf" srcId="{63B97867-950B-42F4-89A2-2BB514D62D5F}" destId="{D09F038E-58E2-4EC1-A1F8-4F5E3324EC1E}" srcOrd="0" destOrd="0" presId="urn:microsoft.com/office/officeart/2005/8/layout/bProcess3"/>
    <dgm:cxn modelId="{A7E2CCFF-D747-4565-B7FA-774B7869E258}" type="presParOf" srcId="{94055F27-008B-4A18-A70F-54BE3497CA42}" destId="{3CB8285E-4239-47DC-8C20-A5CFBAC2A9C7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15B17D-3AB5-4757-A757-5679606FB059}" type="doc">
      <dgm:prSet loTypeId="urn:microsoft.com/office/officeart/2005/8/layout/vList2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E60366-0A57-4208-8DF2-82521DB3CA21}">
      <dgm:prSet/>
      <dgm:spPr/>
      <dgm:t>
        <a:bodyPr/>
        <a:lstStyle/>
        <a:p>
          <a:pPr rtl="0"/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Розуміння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і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впевненість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. Тут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велику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роль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відіграє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підтримка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, яка повинна бути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постійно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, на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всіх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етапах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.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94D4D82D-ABFA-4E8A-96B8-AA10EF59BCC9}" type="parTrans" cxnId="{82C561E2-F298-4A51-9CE0-734E4097B095}">
      <dgm:prSet/>
      <dgm:spPr/>
      <dgm:t>
        <a:bodyPr/>
        <a:lstStyle/>
        <a:p>
          <a:endParaRPr lang="ru-RU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15E08F0A-5786-40E3-869E-0E44B4FB16A4}" type="sibTrans" cxnId="{82C561E2-F298-4A51-9CE0-734E4097B095}">
      <dgm:prSet/>
      <dgm:spPr/>
      <dgm:t>
        <a:bodyPr/>
        <a:lstStyle/>
        <a:p>
          <a:endParaRPr lang="ru-RU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4D1C1DD8-DC6C-4B95-8B63-FB3065E7773A}">
      <dgm:prSet/>
      <dgm:spPr/>
      <dgm:t>
        <a:bodyPr/>
        <a:lstStyle/>
        <a:p>
          <a:pPr rtl="0"/>
          <a:r>
            <a:rPr lang="ru-RU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Підкріплення формальними механізмами. Повинні бути показники, що вимірюють ефективність.</a:t>
          </a:r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152D6DC7-8B43-404B-A468-B2DC0E879B9F}" type="parTrans" cxnId="{A4C278C8-0665-4D6C-B3DF-2484A8AFB707}">
      <dgm:prSet/>
      <dgm:spPr/>
      <dgm:t>
        <a:bodyPr/>
        <a:lstStyle/>
        <a:p>
          <a:endParaRPr lang="ru-RU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64B3BB3A-8861-4D87-A237-FED64ED6E9E7}" type="sibTrans" cxnId="{A4C278C8-0665-4D6C-B3DF-2484A8AFB707}">
      <dgm:prSet/>
      <dgm:spPr/>
      <dgm:t>
        <a:bodyPr/>
        <a:lstStyle/>
        <a:p>
          <a:endParaRPr lang="ru-RU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6E2DB8DF-3E84-4B68-9070-EF5387A8BBC7}">
      <dgm:prSet/>
      <dgm:spPr/>
      <dgm:t>
        <a:bodyPr/>
        <a:lstStyle/>
        <a:p>
          <a:pPr rtl="0"/>
          <a:r>
            <a:rPr lang="ru-RU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Розвиток потрібних навичок (постійний апгрейд власної та командної експертизи).</a:t>
          </a:r>
          <a:endParaRPr lang="en-US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68E36757-E8CD-47D5-911F-C39350D3B99C}" type="parTrans" cxnId="{E79EDC6A-B256-48CA-9E9C-15DAFE34DA73}">
      <dgm:prSet/>
      <dgm:spPr/>
      <dgm:t>
        <a:bodyPr/>
        <a:lstStyle/>
        <a:p>
          <a:endParaRPr lang="ru-RU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00BECDCD-FD63-40BF-A9F6-99CD55D6CF5F}" type="sibTrans" cxnId="{E79EDC6A-B256-48CA-9E9C-15DAFE34DA73}">
      <dgm:prSet/>
      <dgm:spPr/>
      <dgm:t>
        <a:bodyPr/>
        <a:lstStyle/>
        <a:p>
          <a:endParaRPr lang="ru-RU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BA0C30D9-6B25-4602-94AA-B241486A4586}">
      <dgm:prSet/>
      <dgm:spPr/>
      <dgm:t>
        <a:bodyPr/>
        <a:lstStyle/>
        <a:p>
          <a:pPr rtl="0"/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«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Живі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»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приклади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(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успішні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кейси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всередині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компанії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та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реальні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люди-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творці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цифрових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змін</a:t>
          </a:r>
          <a:r>
            <a:rPr lang="ru-RU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).</a:t>
          </a:r>
          <a:endParaRPr lang="en-US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B452B84F-96ED-4DFB-B9FA-91C5C0096F10}" type="parTrans" cxnId="{58D80BA8-7A38-4A4C-A3FA-5D008FE98420}">
      <dgm:prSet/>
      <dgm:spPr/>
      <dgm:t>
        <a:bodyPr/>
        <a:lstStyle/>
        <a:p>
          <a:endParaRPr lang="ru-RU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AFCA1AE3-3591-4056-A72A-22C8D23C7871}" type="sibTrans" cxnId="{58D80BA8-7A38-4A4C-A3FA-5D008FE98420}">
      <dgm:prSet/>
      <dgm:spPr/>
      <dgm:t>
        <a:bodyPr/>
        <a:lstStyle/>
        <a:p>
          <a:endParaRPr lang="ru-RU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gm:t>
    </dgm:pt>
    <dgm:pt modelId="{66770E59-1805-47D1-A5EE-F268B9E022AB}" type="pres">
      <dgm:prSet presAssocID="{FB15B17D-3AB5-4757-A757-5679606FB0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14D11A-4DD7-4EB0-9B3B-1421B5324527}" type="pres">
      <dgm:prSet presAssocID="{0BE60366-0A57-4208-8DF2-82521DB3CA2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0EF46-0F54-4D50-BDDC-C830C3BAB555}" type="pres">
      <dgm:prSet presAssocID="{15E08F0A-5786-40E3-869E-0E44B4FB16A4}" presName="spacer" presStyleCnt="0"/>
      <dgm:spPr/>
    </dgm:pt>
    <dgm:pt modelId="{58EF2E5E-5C2C-46DB-87EE-A71057C7A250}" type="pres">
      <dgm:prSet presAssocID="{4D1C1DD8-DC6C-4B95-8B63-FB3065E7773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8CB58-A4A1-417D-A724-BA4FC91E5819}" type="pres">
      <dgm:prSet presAssocID="{64B3BB3A-8861-4D87-A237-FED64ED6E9E7}" presName="spacer" presStyleCnt="0"/>
      <dgm:spPr/>
    </dgm:pt>
    <dgm:pt modelId="{65558DC8-FCC8-43E7-A6EC-F2E3FDCC5A5F}" type="pres">
      <dgm:prSet presAssocID="{6E2DB8DF-3E84-4B68-9070-EF5387A8BBC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4891C-58D0-4932-9522-9BF113582483}" type="pres">
      <dgm:prSet presAssocID="{00BECDCD-FD63-40BF-A9F6-99CD55D6CF5F}" presName="spacer" presStyleCnt="0"/>
      <dgm:spPr/>
    </dgm:pt>
    <dgm:pt modelId="{82E89520-3F7C-4586-B238-220AC7140EB2}" type="pres">
      <dgm:prSet presAssocID="{BA0C30D9-6B25-4602-94AA-B241486A458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75F7D4-4047-494E-BAC5-AB247EC31C3B}" type="presOf" srcId="{0BE60366-0A57-4208-8DF2-82521DB3CA21}" destId="{D514D11A-4DD7-4EB0-9B3B-1421B5324527}" srcOrd="0" destOrd="0" presId="urn:microsoft.com/office/officeart/2005/8/layout/vList2"/>
    <dgm:cxn modelId="{075D769F-FBCC-4269-AA4C-1D9636CD2BFE}" type="presOf" srcId="{BA0C30D9-6B25-4602-94AA-B241486A4586}" destId="{82E89520-3F7C-4586-B238-220AC7140EB2}" srcOrd="0" destOrd="0" presId="urn:microsoft.com/office/officeart/2005/8/layout/vList2"/>
    <dgm:cxn modelId="{E79EDC6A-B256-48CA-9E9C-15DAFE34DA73}" srcId="{FB15B17D-3AB5-4757-A757-5679606FB059}" destId="{6E2DB8DF-3E84-4B68-9070-EF5387A8BBC7}" srcOrd="2" destOrd="0" parTransId="{68E36757-E8CD-47D5-911F-C39350D3B99C}" sibTransId="{00BECDCD-FD63-40BF-A9F6-99CD55D6CF5F}"/>
    <dgm:cxn modelId="{1600B88D-B15C-44A5-B083-3EC0361C9C91}" type="presOf" srcId="{FB15B17D-3AB5-4757-A757-5679606FB059}" destId="{66770E59-1805-47D1-A5EE-F268B9E022AB}" srcOrd="0" destOrd="0" presId="urn:microsoft.com/office/officeart/2005/8/layout/vList2"/>
    <dgm:cxn modelId="{A4C278C8-0665-4D6C-B3DF-2484A8AFB707}" srcId="{FB15B17D-3AB5-4757-A757-5679606FB059}" destId="{4D1C1DD8-DC6C-4B95-8B63-FB3065E7773A}" srcOrd="1" destOrd="0" parTransId="{152D6DC7-8B43-404B-A468-B2DC0E879B9F}" sibTransId="{64B3BB3A-8861-4D87-A237-FED64ED6E9E7}"/>
    <dgm:cxn modelId="{82C561E2-F298-4A51-9CE0-734E4097B095}" srcId="{FB15B17D-3AB5-4757-A757-5679606FB059}" destId="{0BE60366-0A57-4208-8DF2-82521DB3CA21}" srcOrd="0" destOrd="0" parTransId="{94D4D82D-ABFA-4E8A-96B8-AA10EF59BCC9}" sibTransId="{15E08F0A-5786-40E3-869E-0E44B4FB16A4}"/>
    <dgm:cxn modelId="{03852F1B-1D10-4292-B114-488D5ABF4E5C}" type="presOf" srcId="{6E2DB8DF-3E84-4B68-9070-EF5387A8BBC7}" destId="{65558DC8-FCC8-43E7-A6EC-F2E3FDCC5A5F}" srcOrd="0" destOrd="0" presId="urn:microsoft.com/office/officeart/2005/8/layout/vList2"/>
    <dgm:cxn modelId="{8FCEC613-2F1F-48A1-AF03-1E6E0C1F61B5}" type="presOf" srcId="{4D1C1DD8-DC6C-4B95-8B63-FB3065E7773A}" destId="{58EF2E5E-5C2C-46DB-87EE-A71057C7A250}" srcOrd="0" destOrd="0" presId="urn:microsoft.com/office/officeart/2005/8/layout/vList2"/>
    <dgm:cxn modelId="{58D80BA8-7A38-4A4C-A3FA-5D008FE98420}" srcId="{FB15B17D-3AB5-4757-A757-5679606FB059}" destId="{BA0C30D9-6B25-4602-94AA-B241486A4586}" srcOrd="3" destOrd="0" parTransId="{B452B84F-96ED-4DFB-B9FA-91C5C0096F10}" sibTransId="{AFCA1AE3-3591-4056-A72A-22C8D23C7871}"/>
    <dgm:cxn modelId="{51CE7A55-5B61-438C-91B8-E97221EA3EC8}" type="presParOf" srcId="{66770E59-1805-47D1-A5EE-F268B9E022AB}" destId="{D514D11A-4DD7-4EB0-9B3B-1421B5324527}" srcOrd="0" destOrd="0" presId="urn:microsoft.com/office/officeart/2005/8/layout/vList2"/>
    <dgm:cxn modelId="{3831F66C-DB02-41DF-9F0E-940503EBFE32}" type="presParOf" srcId="{66770E59-1805-47D1-A5EE-F268B9E022AB}" destId="{50D0EF46-0F54-4D50-BDDC-C830C3BAB555}" srcOrd="1" destOrd="0" presId="urn:microsoft.com/office/officeart/2005/8/layout/vList2"/>
    <dgm:cxn modelId="{B759901B-FE17-4532-A72F-D4BDB0BED06E}" type="presParOf" srcId="{66770E59-1805-47D1-A5EE-F268B9E022AB}" destId="{58EF2E5E-5C2C-46DB-87EE-A71057C7A250}" srcOrd="2" destOrd="0" presId="urn:microsoft.com/office/officeart/2005/8/layout/vList2"/>
    <dgm:cxn modelId="{BD5C27F2-9008-423E-AA0D-A2D14DB76E17}" type="presParOf" srcId="{66770E59-1805-47D1-A5EE-F268B9E022AB}" destId="{0A08CB58-A4A1-417D-A724-BA4FC91E5819}" srcOrd="3" destOrd="0" presId="urn:microsoft.com/office/officeart/2005/8/layout/vList2"/>
    <dgm:cxn modelId="{88F6A1D7-5056-4C59-91C2-EEA6A2A57D9F}" type="presParOf" srcId="{66770E59-1805-47D1-A5EE-F268B9E022AB}" destId="{65558DC8-FCC8-43E7-A6EC-F2E3FDCC5A5F}" srcOrd="4" destOrd="0" presId="urn:microsoft.com/office/officeart/2005/8/layout/vList2"/>
    <dgm:cxn modelId="{7F4DDCF7-5A65-42FB-A626-C9522B121F4E}" type="presParOf" srcId="{66770E59-1805-47D1-A5EE-F268B9E022AB}" destId="{2DF4891C-58D0-4932-9522-9BF113582483}" srcOrd="5" destOrd="0" presId="urn:microsoft.com/office/officeart/2005/8/layout/vList2"/>
    <dgm:cxn modelId="{E588D26C-7100-42A6-B51B-589909043072}" type="presParOf" srcId="{66770E59-1805-47D1-A5EE-F268B9E022AB}" destId="{82E89520-3F7C-4586-B238-220AC7140EB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68F25-69B4-456B-919B-9C430077AEB7}">
      <dsp:nvSpPr>
        <dsp:cNvPr id="0" name=""/>
        <dsp:cNvSpPr/>
      </dsp:nvSpPr>
      <dsp:spPr>
        <a:xfrm>
          <a:off x="970317" y="487647"/>
          <a:ext cx="3600012" cy="13457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 val="6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Штучний</a:t>
          </a:r>
          <a:r>
            <a:rPr lang="en-US" sz="36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36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інтелект</a:t>
          </a:r>
          <a:r>
            <a:rPr lang="en-US" sz="36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; </a:t>
          </a:r>
          <a:endParaRPr lang="en-US" sz="3600" b="1" kern="1200" cap="none" spc="0" dirty="0">
            <a:ln w="10160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1036011" y="553341"/>
        <a:ext cx="3468624" cy="1214363"/>
      </dsp:txXfrm>
    </dsp:sp>
    <dsp:sp modelId="{F69C91B7-0FE5-4551-BD8B-8532275509BE}">
      <dsp:nvSpPr>
        <dsp:cNvPr id="0" name=""/>
        <dsp:cNvSpPr/>
      </dsp:nvSpPr>
      <dsp:spPr>
        <a:xfrm>
          <a:off x="6479465" y="487647"/>
          <a:ext cx="3600012" cy="13457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 val="63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Роботизація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виробництва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і </a:t>
          </a: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бізнес-процесів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; </a:t>
          </a:r>
          <a:endParaRPr lang="en-US" sz="2800" b="1" kern="1200" cap="none" spc="0" dirty="0">
            <a:ln w="10160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6545159" y="553341"/>
        <a:ext cx="3468624" cy="1214363"/>
      </dsp:txXfrm>
    </dsp:sp>
    <dsp:sp modelId="{56352A10-9F71-41AF-8FF2-A75B7ACD2987}">
      <dsp:nvSpPr>
        <dsp:cNvPr id="0" name=""/>
        <dsp:cNvSpPr/>
      </dsp:nvSpPr>
      <dsp:spPr>
        <a:xfrm>
          <a:off x="966753" y="2709392"/>
          <a:ext cx="3600012" cy="134575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 val="6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Багатоканальний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збір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та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аналіз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великих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даних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, </a:t>
          </a:r>
          <a:endParaRPr lang="en-US" sz="2800" b="1" kern="1200" cap="none" spc="0" dirty="0">
            <a:ln w="10160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1032447" y="2775086"/>
        <a:ext cx="3468624" cy="1214363"/>
      </dsp:txXfrm>
    </dsp:sp>
    <dsp:sp modelId="{DD4897C6-D31E-40F3-803B-2F1212A93908}">
      <dsp:nvSpPr>
        <dsp:cNvPr id="0" name=""/>
        <dsp:cNvSpPr/>
      </dsp:nvSpPr>
      <dsp:spPr>
        <a:xfrm>
          <a:off x="6448917" y="2809657"/>
          <a:ext cx="3600012" cy="1345751"/>
        </a:xfrm>
        <a:prstGeom prst="roundRect">
          <a:avLst/>
        </a:prstGeom>
        <a:solidFill>
          <a:schemeClr val="accent1">
            <a:lumMod val="75000"/>
            <a:alpha val="6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Інструмент</a:t>
          </a:r>
          <a:r>
            <a:rPr lang="uk-UA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и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поведінкової</a:t>
          </a:r>
          <a:r>
            <a:rPr lang="en-US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en-US" sz="2800" b="1" kern="1200" cap="none" spc="0" dirty="0" err="1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економіки</a:t>
          </a:r>
          <a:r>
            <a:rPr lang="uk-UA" sz="2800" b="1" kern="1200" cap="none" spc="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.</a:t>
          </a:r>
          <a:endParaRPr lang="en-US" sz="2800" b="1" kern="1200" cap="none" spc="0" dirty="0">
            <a:ln w="10160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6514611" y="2875351"/>
        <a:ext cx="3468624" cy="12143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485BE-BA13-4A83-85CB-E807B985E748}">
      <dsp:nvSpPr>
        <dsp:cNvPr id="0" name=""/>
        <dsp:cNvSpPr/>
      </dsp:nvSpPr>
      <dsp:spPr>
        <a:xfrm>
          <a:off x="0" y="63874"/>
          <a:ext cx="10739717" cy="15444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Доволі поширена думка, що цифрова трансформація - це лише впровадження нових технологій в існуючій організації: досить розробити сайти, додатки, чат-боти тощо, і вже можна вважатися цифровою компанією. </a:t>
          </a:r>
          <a:endParaRPr lang="en-US" sz="2800" b="0" kern="1200" cap="none" spc="0" dirty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5391" y="139265"/>
        <a:ext cx="10588935" cy="1393618"/>
      </dsp:txXfrm>
    </dsp:sp>
    <dsp:sp modelId="{93F21ABA-89C8-4ECD-9D83-F0E8B35AA579}">
      <dsp:nvSpPr>
        <dsp:cNvPr id="0" name=""/>
        <dsp:cNvSpPr/>
      </dsp:nvSpPr>
      <dsp:spPr>
        <a:xfrm>
          <a:off x="0" y="1622674"/>
          <a:ext cx="10739717" cy="15444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Та </a:t>
          </a:r>
          <a:r>
            <a:rPr lang="uk-UA" sz="2800" b="0" kern="120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цифрова трансформація</a:t>
          </a:r>
          <a:r>
            <a:rPr lang="ru-RU" sz="2800" b="0" kern="120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- це не тільки технології, а й глибоке перетворення продуктів та структури організації, її стратегії розвитку та корпоративної культури. </a:t>
          </a:r>
          <a:endParaRPr lang="en-US" sz="2800" b="0" kern="1200" cap="none" spc="0" dirty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5391" y="1698065"/>
        <a:ext cx="10588935" cy="1393618"/>
      </dsp:txXfrm>
    </dsp:sp>
    <dsp:sp modelId="{DF979153-F614-4C31-8B97-90047656BB15}">
      <dsp:nvSpPr>
        <dsp:cNvPr id="0" name=""/>
        <dsp:cNvSpPr/>
      </dsp:nvSpPr>
      <dsp:spPr>
        <a:xfrm>
          <a:off x="0" y="3181474"/>
          <a:ext cx="10739717" cy="15444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Щоб зрозуміти цифрову трансформацію, важливо поставити людей, культуру організації та процеси над технологією.</a:t>
          </a:r>
          <a:endParaRPr lang="en-US" sz="2800" b="0" kern="1200" cap="none" spc="0" dirty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5391" y="3256865"/>
        <a:ext cx="10588935" cy="1393618"/>
      </dsp:txXfrm>
    </dsp:sp>
    <dsp:sp modelId="{9535FE7C-BD1E-4BF5-93DF-26D01125E30B}">
      <dsp:nvSpPr>
        <dsp:cNvPr id="0" name=""/>
        <dsp:cNvSpPr/>
      </dsp:nvSpPr>
      <dsp:spPr>
        <a:xfrm>
          <a:off x="0" y="4740274"/>
          <a:ext cx="10739717" cy="154440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Основою цифрової трансформації, ядром цифрової фірми та найбільш ефективним інструментом її менеджменту є</a:t>
          </a:r>
          <a:r>
            <a:rPr lang="en-US" sz="2800" b="0" kern="120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3200" b="0" kern="1200" cap="none" spc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інформаційні та комп'ютерні технології.</a:t>
          </a:r>
          <a:endParaRPr lang="en-US" sz="2800" b="0" kern="1200" cap="none" spc="0" dirty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5391" y="4815665"/>
        <a:ext cx="10588935" cy="1393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A15C5-BED4-4204-BB84-69D978409034}">
      <dsp:nvSpPr>
        <dsp:cNvPr id="0" name=""/>
        <dsp:cNvSpPr/>
      </dsp:nvSpPr>
      <dsp:spPr>
        <a:xfrm rot="16200000">
          <a:off x="1205592" y="-1205592"/>
          <a:ext cx="2852057" cy="5263243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 val="4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kern="1200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Корпоративні</a:t>
          </a:r>
          <a:r>
            <a:rPr lang="ru-RU" sz="4800" b="1" kern="1200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kern="1200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стратегії</a:t>
          </a:r>
          <a:endParaRPr lang="ru-RU" sz="48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ysClr val="windowText" lastClr="000000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 rot="5400000">
        <a:off x="-1" y="1"/>
        <a:ext cx="5263243" cy="2139043"/>
      </dsp:txXfrm>
    </dsp:sp>
    <dsp:sp modelId="{741DB309-3346-4CAE-B877-3172322F6B73}">
      <dsp:nvSpPr>
        <dsp:cNvPr id="0" name=""/>
        <dsp:cNvSpPr/>
      </dsp:nvSpPr>
      <dsp:spPr>
        <a:xfrm>
          <a:off x="5263243" y="0"/>
          <a:ext cx="5263243" cy="2852057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 val="4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Ділові</a:t>
          </a:r>
          <a:r>
            <a:rPr lang="ru-RU" sz="4800" b="1" kern="1200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kern="1200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стратегії</a:t>
          </a:r>
          <a:r>
            <a:rPr lang="ru-RU" sz="4800" b="1" kern="1200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endParaRPr lang="ru-RU" sz="48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ysClr val="windowText" lastClr="000000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>
        <a:off x="5263243" y="0"/>
        <a:ext cx="5263243" cy="2139043"/>
      </dsp:txXfrm>
    </dsp:sp>
    <dsp:sp modelId="{CEF46624-720D-4BD2-98E2-2316660EC81D}">
      <dsp:nvSpPr>
        <dsp:cNvPr id="0" name=""/>
        <dsp:cNvSpPr/>
      </dsp:nvSpPr>
      <dsp:spPr>
        <a:xfrm rot="10800000">
          <a:off x="0" y="2852057"/>
          <a:ext cx="5263243" cy="285205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 val="4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Функціональні</a:t>
          </a:r>
          <a:r>
            <a:rPr lang="ru-RU" sz="4800" b="1" kern="1200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kern="1200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стратегії</a:t>
          </a:r>
          <a:endParaRPr lang="ru-RU" sz="48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ysClr val="windowText" lastClr="000000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 rot="10800000">
        <a:off x="0" y="3565071"/>
        <a:ext cx="5263243" cy="2139043"/>
      </dsp:txXfrm>
    </dsp:sp>
    <dsp:sp modelId="{2C53EEC2-8594-417E-A445-2FBFD2FB21FF}">
      <dsp:nvSpPr>
        <dsp:cNvPr id="0" name=""/>
        <dsp:cNvSpPr/>
      </dsp:nvSpPr>
      <dsp:spPr>
        <a:xfrm rot="5400000">
          <a:off x="6468835" y="1646464"/>
          <a:ext cx="2852057" cy="5263243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 val="4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Моделі</a:t>
          </a:r>
          <a:r>
            <a:rPr lang="ru-RU" sz="4800" b="1" kern="1200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kern="1200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розвитку</a:t>
          </a:r>
          <a:r>
            <a:rPr lang="ru-RU" sz="4800" b="1" kern="1200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 </a:t>
          </a:r>
          <a:r>
            <a:rPr lang="ru-RU" sz="4800" b="1" kern="1200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бізнес-організацій</a:t>
          </a:r>
          <a:endParaRPr lang="ru-RU" sz="4800" b="1" kern="1200" cap="none" spc="0" dirty="0">
            <a:ln w="10160">
              <a:solidFill>
                <a:schemeClr val="accent5"/>
              </a:solidFill>
              <a:prstDash val="solid"/>
            </a:ln>
            <a:solidFill>
              <a:sysClr val="windowText" lastClr="000000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sp:txBody>
      <dsp:txXfrm rot="-5400000">
        <a:off x="5263242" y="3565071"/>
        <a:ext cx="5263243" cy="2139043"/>
      </dsp:txXfrm>
    </dsp:sp>
    <dsp:sp modelId="{E259EDAD-F26B-49AC-BDC0-1E1541EFEC72}">
      <dsp:nvSpPr>
        <dsp:cNvPr id="0" name=""/>
        <dsp:cNvSpPr/>
      </dsp:nvSpPr>
      <dsp:spPr>
        <a:xfrm>
          <a:off x="2583536" y="1741680"/>
          <a:ext cx="5359412" cy="1872347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 val="47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Цифрова</a:t>
          </a:r>
          <a:r>
            <a:rPr lang="ru-RU" sz="48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 </a:t>
          </a:r>
          <a:r>
            <a:rPr lang="ru-RU" sz="48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трансформація</a:t>
          </a:r>
          <a:r>
            <a:rPr lang="ru-RU" sz="48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 </a:t>
          </a:r>
          <a:r>
            <a:rPr lang="ru-RU" sz="48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бізнесу</a:t>
          </a:r>
          <a:endParaRPr lang="ru-RU" sz="4800" b="1" kern="1200" cap="none" spc="0" dirty="0">
            <a:ln w="9525">
              <a:solidFill>
                <a:schemeClr val="bg1"/>
              </a:solidFill>
              <a:prstDash val="solid"/>
            </a:ln>
            <a:solidFill>
              <a:sysClr val="windowText" lastClr="000000"/>
            </a:solidFill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sp:txBody>
      <dsp:txXfrm>
        <a:off x="2674936" y="1833080"/>
        <a:ext cx="5176612" cy="16895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A12F7-BB4E-420D-A2BB-FD4A3848A73A}">
      <dsp:nvSpPr>
        <dsp:cNvPr id="0" name=""/>
        <dsp:cNvSpPr/>
      </dsp:nvSpPr>
      <dsp:spPr>
        <a:xfrm>
          <a:off x="4338239" y="1437458"/>
          <a:ext cx="1765299" cy="176529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BF89367-B062-4613-BD1E-3AEF5283DF2A}">
      <dsp:nvSpPr>
        <dsp:cNvPr id="0" name=""/>
        <dsp:cNvSpPr/>
      </dsp:nvSpPr>
      <dsp:spPr>
        <a:xfrm>
          <a:off x="3064887" y="0"/>
          <a:ext cx="4312003" cy="118527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CRM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–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управління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взаємовідносинами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з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клієнтами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; </a:t>
          </a:r>
          <a:endParaRPr lang="en-US" sz="3000" b="1" kern="1200" cap="none" spc="0" dirty="0">
            <a:ln w="9525">
              <a:solidFill>
                <a:schemeClr val="bg1"/>
              </a:solidFill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sp:txBody>
      <dsp:txXfrm>
        <a:off x="3064887" y="0"/>
        <a:ext cx="4312003" cy="1185272"/>
      </dsp:txXfrm>
    </dsp:sp>
    <dsp:sp modelId="{93EC5CA8-8886-469B-A082-F8694363AC46}">
      <dsp:nvSpPr>
        <dsp:cNvPr id="0" name=""/>
        <dsp:cNvSpPr/>
      </dsp:nvSpPr>
      <dsp:spPr>
        <a:xfrm>
          <a:off x="5009759" y="1925185"/>
          <a:ext cx="1765299" cy="1765299"/>
        </a:xfrm>
        <a:prstGeom prst="ellipse">
          <a:avLst/>
        </a:prstGeom>
        <a:solidFill>
          <a:schemeClr val="accent2">
            <a:alpha val="50000"/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3D4EA3F-997D-4F05-AC59-5C80ACE60339}">
      <dsp:nvSpPr>
        <dsp:cNvPr id="0" name=""/>
        <dsp:cNvSpPr/>
      </dsp:nvSpPr>
      <dsp:spPr>
        <a:xfrm>
          <a:off x="6236619" y="1614713"/>
          <a:ext cx="3832465" cy="12861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SCM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–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управління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ланцюжками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поставок; </a:t>
          </a:r>
          <a:endParaRPr lang="en-US" sz="3000" b="1" kern="1200" cap="none" spc="0" dirty="0">
            <a:ln w="9525">
              <a:solidFill>
                <a:schemeClr val="bg1"/>
              </a:solidFill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sp:txBody>
      <dsp:txXfrm>
        <a:off x="6236619" y="1614713"/>
        <a:ext cx="3832465" cy="1286146"/>
      </dsp:txXfrm>
    </dsp:sp>
    <dsp:sp modelId="{6FCA9C27-31AA-4510-AFA0-0958AA761B25}">
      <dsp:nvSpPr>
        <dsp:cNvPr id="0" name=""/>
        <dsp:cNvSpPr/>
      </dsp:nvSpPr>
      <dsp:spPr>
        <a:xfrm>
          <a:off x="4753437" y="2715030"/>
          <a:ext cx="1765299" cy="1765299"/>
        </a:xfrm>
        <a:prstGeom prst="ellipse">
          <a:avLst/>
        </a:prstGeom>
        <a:solidFill>
          <a:schemeClr val="accent2">
            <a:alpha val="50000"/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9C74D43-3344-468B-80B2-3C97A99A40FF}">
      <dsp:nvSpPr>
        <dsp:cNvPr id="0" name=""/>
        <dsp:cNvSpPr/>
      </dsp:nvSpPr>
      <dsp:spPr>
        <a:xfrm>
          <a:off x="5780356" y="3757566"/>
          <a:ext cx="3831712" cy="12861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ERP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–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планування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ресурсів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фірми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; </a:t>
          </a:r>
          <a:endParaRPr lang="en-US" sz="3000" b="1" kern="1200" cap="none" spc="0" dirty="0">
            <a:ln w="9525">
              <a:solidFill>
                <a:schemeClr val="bg1"/>
              </a:solidFill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sp:txBody>
      <dsp:txXfrm>
        <a:off x="5780356" y="3757566"/>
        <a:ext cx="3831712" cy="1286146"/>
      </dsp:txXfrm>
    </dsp:sp>
    <dsp:sp modelId="{DBE5D673-FDC6-47D5-8373-2F11C5B34035}">
      <dsp:nvSpPr>
        <dsp:cNvPr id="0" name=""/>
        <dsp:cNvSpPr/>
      </dsp:nvSpPr>
      <dsp:spPr>
        <a:xfrm>
          <a:off x="3923040" y="2715030"/>
          <a:ext cx="1765299" cy="1765299"/>
        </a:xfrm>
        <a:prstGeom prst="ellipse">
          <a:avLst/>
        </a:prstGeom>
        <a:solidFill>
          <a:schemeClr val="accent2">
            <a:alpha val="50000"/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7117F6E-9A3C-4883-AC3B-6FA0EA17FC5C}">
      <dsp:nvSpPr>
        <dsp:cNvPr id="0" name=""/>
        <dsp:cNvSpPr/>
      </dsp:nvSpPr>
      <dsp:spPr>
        <a:xfrm>
          <a:off x="1063172" y="3757566"/>
          <a:ext cx="3655042" cy="12861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KMS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– система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управління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знаннями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; </a:t>
          </a:r>
          <a:endParaRPr lang="en-US" sz="3000" b="1" kern="1200" cap="none" spc="0" dirty="0">
            <a:ln w="9525">
              <a:solidFill>
                <a:schemeClr val="bg1"/>
              </a:solidFill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sp:txBody>
      <dsp:txXfrm>
        <a:off x="1063172" y="3757566"/>
        <a:ext cx="3655042" cy="1286146"/>
      </dsp:txXfrm>
    </dsp:sp>
    <dsp:sp modelId="{D0CFCE64-39EF-46C4-A0F1-D9677F5F1ABE}">
      <dsp:nvSpPr>
        <dsp:cNvPr id="0" name=""/>
        <dsp:cNvSpPr/>
      </dsp:nvSpPr>
      <dsp:spPr>
        <a:xfrm>
          <a:off x="3666719" y="1925185"/>
          <a:ext cx="1765299" cy="1765299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477370C-5F0D-4C21-B815-9BD5484B2CB5}">
      <dsp:nvSpPr>
        <dsp:cNvPr id="0" name=""/>
        <dsp:cNvSpPr/>
      </dsp:nvSpPr>
      <dsp:spPr>
        <a:xfrm>
          <a:off x="315889" y="1614713"/>
          <a:ext cx="3684821" cy="12861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ECM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–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управління</a:t>
          </a:r>
          <a:r>
            <a:rPr lang="ru-RU" sz="3000" b="1" kern="1200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 контентом </a:t>
          </a:r>
          <a:r>
            <a:rPr lang="ru-RU" sz="3000" b="1" kern="1200" cap="none" spc="0" dirty="0" err="1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фірми</a:t>
          </a:r>
          <a:endParaRPr lang="en-US" sz="3000" b="1" kern="1200" cap="none" spc="0" dirty="0">
            <a:ln w="9525">
              <a:solidFill>
                <a:schemeClr val="bg1"/>
              </a:solidFill>
              <a:prstDash val="solid"/>
            </a:ln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sp:txBody>
      <dsp:txXfrm>
        <a:off x="315889" y="1614713"/>
        <a:ext cx="3684821" cy="12861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327F7-C4DF-4BE7-AE8C-AC8E9829C88F}">
      <dsp:nvSpPr>
        <dsp:cNvPr id="0" name=""/>
        <dsp:cNvSpPr/>
      </dsp:nvSpPr>
      <dsp:spPr>
        <a:xfrm>
          <a:off x="0" y="31779"/>
          <a:ext cx="6244771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 val="6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Стратегії</a:t>
          </a:r>
          <a:r>
            <a:rPr lang="ru-RU" sz="4100" b="1" kern="1200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 маркетингу</a:t>
          </a:r>
          <a:endParaRPr lang="en-US" sz="4100" kern="1200" dirty="0">
            <a:ln>
              <a:solidFill>
                <a:schemeClr val="accent1">
                  <a:lumMod val="75000"/>
                </a:schemeClr>
              </a:solidFill>
            </a:ln>
            <a:solidFill>
              <a:schemeClr val="tx1"/>
            </a:solidFill>
          </a:endParaRPr>
        </a:p>
      </dsp:txBody>
      <dsp:txXfrm>
        <a:off x="48005" y="79784"/>
        <a:ext cx="6148761" cy="887374"/>
      </dsp:txXfrm>
    </dsp:sp>
    <dsp:sp modelId="{26DEFCB8-2AC8-4A43-9E82-41B8A6953B67}">
      <dsp:nvSpPr>
        <dsp:cNvPr id="0" name=""/>
        <dsp:cNvSpPr/>
      </dsp:nvSpPr>
      <dsp:spPr>
        <a:xfrm>
          <a:off x="0" y="1111683"/>
          <a:ext cx="6244771" cy="983384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 val="5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Конкурентні</a:t>
          </a:r>
          <a:r>
            <a:rPr lang="ru-RU" sz="4100" b="1" kern="1200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 </a:t>
          </a:r>
          <a:r>
            <a:rPr lang="ru-RU" sz="4100" b="1" kern="1200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стратегії</a:t>
          </a:r>
          <a:endParaRPr lang="en-US" sz="4100" kern="1200" dirty="0">
            <a:ln>
              <a:solidFill>
                <a:schemeClr val="accent1">
                  <a:lumMod val="75000"/>
                </a:schemeClr>
              </a:solidFill>
            </a:ln>
            <a:solidFill>
              <a:schemeClr val="tx1"/>
            </a:solidFill>
          </a:endParaRPr>
        </a:p>
      </dsp:txBody>
      <dsp:txXfrm>
        <a:off x="48005" y="1159688"/>
        <a:ext cx="6148761" cy="887374"/>
      </dsp:txXfrm>
    </dsp:sp>
    <dsp:sp modelId="{D9CEEB70-0552-4ED3-8519-9678F7D9BDE7}">
      <dsp:nvSpPr>
        <dsp:cNvPr id="0" name=""/>
        <dsp:cNvSpPr/>
      </dsp:nvSpPr>
      <dsp:spPr>
        <a:xfrm>
          <a:off x="0" y="2234709"/>
          <a:ext cx="6244771" cy="983384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 val="59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Кадрові</a:t>
          </a:r>
          <a:r>
            <a:rPr lang="ru-RU" sz="4100" b="1" kern="1200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 </a:t>
          </a:r>
          <a:r>
            <a:rPr lang="ru-RU" sz="4100" b="1" kern="1200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стратегії</a:t>
          </a:r>
          <a:endParaRPr lang="en-US" sz="4100" kern="1200" dirty="0">
            <a:ln>
              <a:solidFill>
                <a:schemeClr val="accent1">
                  <a:lumMod val="75000"/>
                </a:schemeClr>
              </a:solidFill>
            </a:ln>
            <a:solidFill>
              <a:schemeClr val="tx1"/>
            </a:solidFill>
          </a:endParaRPr>
        </a:p>
      </dsp:txBody>
      <dsp:txXfrm>
        <a:off x="48005" y="2282714"/>
        <a:ext cx="6148761" cy="887374"/>
      </dsp:txXfrm>
    </dsp:sp>
    <dsp:sp modelId="{212FF6CE-A398-4DE3-AD54-BC63E7709551}">
      <dsp:nvSpPr>
        <dsp:cNvPr id="0" name=""/>
        <dsp:cNvSpPr/>
      </dsp:nvSpPr>
      <dsp:spPr>
        <a:xfrm>
          <a:off x="0" y="3336174"/>
          <a:ext cx="6244771" cy="98338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 val="6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Інноваційні</a:t>
          </a:r>
          <a:r>
            <a:rPr lang="ru-RU" sz="4100" b="1" kern="1200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 </a:t>
          </a:r>
          <a:r>
            <a:rPr lang="ru-RU" sz="4100" b="1" kern="1200" dirty="0" err="1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/>
              </a:solidFill>
            </a:rPr>
            <a:t>стратегії</a:t>
          </a:r>
          <a:endParaRPr lang="en-US" sz="4100" kern="1200" dirty="0">
            <a:ln>
              <a:solidFill>
                <a:schemeClr val="accent1">
                  <a:lumMod val="75000"/>
                </a:schemeClr>
              </a:solidFill>
            </a:ln>
            <a:solidFill>
              <a:schemeClr val="tx1"/>
            </a:solidFill>
          </a:endParaRPr>
        </a:p>
      </dsp:txBody>
      <dsp:txXfrm>
        <a:off x="48005" y="3384179"/>
        <a:ext cx="6148761" cy="8873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E56E1-B10C-4EE3-9DE0-2CE7B0A6D458}">
      <dsp:nvSpPr>
        <dsp:cNvPr id="0" name=""/>
        <dsp:cNvSpPr/>
      </dsp:nvSpPr>
      <dsp:spPr>
        <a:xfrm>
          <a:off x="0" y="0"/>
          <a:ext cx="10515600" cy="88935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lumMod val="110000"/>
                <a:satMod val="105000"/>
                <a:tint val="67000"/>
                <a:alpha val="40000"/>
              </a:schemeClr>
            </a:gs>
            <a:gs pos="100000">
              <a:schemeClr val="accent2">
                <a:hueOff val="0"/>
                <a:satOff val="0"/>
                <a:lumOff val="0"/>
                <a:lumMod val="105000"/>
                <a:satMod val="103000"/>
                <a:tint val="73000"/>
                <a:alpha val="9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1. </a:t>
          </a:r>
          <a:r>
            <a:rPr lang="ru-RU" sz="2800" kern="1200" dirty="0" err="1" smtClean="0"/>
            <a:t>Недостатнє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розуміння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сутності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цифрової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економіки</a:t>
          </a:r>
          <a:r>
            <a:rPr lang="ru-RU" sz="2800" kern="1200" dirty="0" smtClean="0"/>
            <a:t>. </a:t>
          </a:r>
          <a:endParaRPr lang="en-US" sz="2800" kern="1200" dirty="0"/>
        </a:p>
      </dsp:txBody>
      <dsp:txXfrm>
        <a:off x="43415" y="43415"/>
        <a:ext cx="10428770" cy="802522"/>
      </dsp:txXfrm>
    </dsp:sp>
    <dsp:sp modelId="{56AB8A2E-C5F9-4677-B2F3-9DBE7F284BE3}">
      <dsp:nvSpPr>
        <dsp:cNvPr id="0" name=""/>
        <dsp:cNvSpPr/>
      </dsp:nvSpPr>
      <dsp:spPr>
        <a:xfrm>
          <a:off x="0" y="993080"/>
          <a:ext cx="10515600" cy="88935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100000">
              <a:schemeClr val="accent3">
                <a:hueOff val="0"/>
                <a:satOff val="0"/>
                <a:lumOff val="0"/>
                <a:lumMod val="105000"/>
                <a:satMod val="103000"/>
                <a:tint val="73000"/>
                <a:alpha val="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2. Брак </a:t>
          </a:r>
          <a:r>
            <a:rPr lang="ru-RU" sz="2800" kern="1200" dirty="0" err="1" smtClean="0"/>
            <a:t>чіткого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розуміння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процесу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діджиталізації</a:t>
          </a:r>
          <a:r>
            <a:rPr lang="ru-RU" sz="2800" kern="1200" dirty="0" smtClean="0"/>
            <a:t>.</a:t>
          </a:r>
          <a:endParaRPr lang="en-US" sz="2800" kern="1200" dirty="0"/>
        </a:p>
      </dsp:txBody>
      <dsp:txXfrm>
        <a:off x="43415" y="1036495"/>
        <a:ext cx="10428770" cy="802522"/>
      </dsp:txXfrm>
    </dsp:sp>
    <dsp:sp modelId="{FD64ED34-DAAA-4CB3-A9E2-1D0964C60835}">
      <dsp:nvSpPr>
        <dsp:cNvPr id="0" name=""/>
        <dsp:cNvSpPr/>
      </dsp:nvSpPr>
      <dsp:spPr>
        <a:xfrm>
          <a:off x="0" y="1971924"/>
          <a:ext cx="10515600" cy="88935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77000">
              <a:schemeClr val="accent4">
                <a:hueOff val="0"/>
                <a:satOff val="0"/>
                <a:lumOff val="0"/>
                <a:lumMod val="105000"/>
                <a:satMod val="103000"/>
                <a:tint val="73000"/>
                <a:alpha val="4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3. </a:t>
          </a:r>
          <a:r>
            <a:rPr lang="ru-RU" sz="2800" kern="1200" dirty="0" err="1" smtClean="0"/>
            <a:t>Відсутність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уваги</a:t>
          </a:r>
          <a:r>
            <a:rPr lang="ru-RU" sz="2800" kern="1200" dirty="0" smtClean="0"/>
            <a:t> до </a:t>
          </a:r>
          <a:r>
            <a:rPr lang="ru-RU" sz="2800" kern="1200" dirty="0" err="1" smtClean="0"/>
            <a:t>цифрових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екосистем</a:t>
          </a:r>
          <a:r>
            <a:rPr lang="ru-RU" sz="2800" kern="1200" dirty="0" smtClean="0"/>
            <a:t>, </a:t>
          </a:r>
          <a:r>
            <a:rPr lang="ru-RU" sz="2800" kern="1200" dirty="0" err="1" smtClean="0"/>
            <a:t>які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приходять</a:t>
          </a:r>
          <a:r>
            <a:rPr lang="ru-RU" sz="2800" kern="1200" dirty="0" smtClean="0"/>
            <a:t> на </a:t>
          </a:r>
          <a:r>
            <a:rPr lang="ru-RU" sz="2800" kern="1200" dirty="0" err="1" smtClean="0"/>
            <a:t>зміну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поняттю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галузі</a:t>
          </a:r>
          <a:r>
            <a:rPr lang="ru-RU" sz="2800" kern="1200" dirty="0" smtClean="0"/>
            <a:t>. </a:t>
          </a:r>
          <a:endParaRPr lang="en-US" sz="2800" kern="1200" dirty="0"/>
        </a:p>
      </dsp:txBody>
      <dsp:txXfrm>
        <a:off x="43415" y="2015339"/>
        <a:ext cx="10428770" cy="802522"/>
      </dsp:txXfrm>
    </dsp:sp>
    <dsp:sp modelId="{FE05FCF5-20E4-4E45-80E1-D32866AAECF2}">
      <dsp:nvSpPr>
        <dsp:cNvPr id="0" name=""/>
        <dsp:cNvSpPr/>
      </dsp:nvSpPr>
      <dsp:spPr>
        <a:xfrm>
          <a:off x="0" y="2973212"/>
          <a:ext cx="10515600" cy="88935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lumMod val="105000"/>
                <a:satMod val="103000"/>
                <a:tint val="73000"/>
                <a:alpha val="29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4. </a:t>
          </a:r>
          <a:r>
            <a:rPr lang="ru-RU" sz="2800" kern="1200" dirty="0" err="1" smtClean="0"/>
            <a:t>Надмірна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орієнтація</a:t>
          </a:r>
          <a:r>
            <a:rPr lang="ru-RU" sz="2800" kern="1200" dirty="0" smtClean="0"/>
            <a:t> на </a:t>
          </a:r>
          <a:r>
            <a:rPr lang="ru-RU" sz="2800" kern="1200" dirty="0" err="1" smtClean="0"/>
            <a:t>споживача</a:t>
          </a:r>
          <a:r>
            <a:rPr lang="ru-RU" sz="2800" kern="1200" dirty="0" smtClean="0"/>
            <a:t>, яка </a:t>
          </a:r>
          <a:r>
            <a:rPr lang="ru-RU" sz="2800" kern="1200" dirty="0" err="1" smtClean="0"/>
            <a:t>заважає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побачити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зростаюче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значення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цифрових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продуктів</a:t>
          </a:r>
          <a:r>
            <a:rPr lang="ru-RU" sz="2800" kern="1200" dirty="0" smtClean="0"/>
            <a:t> на ринках </a:t>
          </a:r>
          <a:r>
            <a:rPr lang="en-US" sz="2800" kern="1200" dirty="0" smtClean="0"/>
            <a:t>B</a:t>
          </a:r>
          <a:r>
            <a:rPr lang="ru-RU" sz="2800" kern="1200" dirty="0" smtClean="0"/>
            <a:t>2</a:t>
          </a:r>
          <a:r>
            <a:rPr lang="en-US" sz="2800" kern="1200" dirty="0" smtClean="0"/>
            <a:t>B</a:t>
          </a:r>
          <a:r>
            <a:rPr lang="ru-RU" sz="2800" kern="1200" dirty="0" smtClean="0"/>
            <a:t>.</a:t>
          </a:r>
          <a:endParaRPr lang="en-US" sz="2800" kern="1200" dirty="0"/>
        </a:p>
      </dsp:txBody>
      <dsp:txXfrm>
        <a:off x="43415" y="3016627"/>
        <a:ext cx="10428770" cy="802522"/>
      </dsp:txXfrm>
    </dsp:sp>
    <dsp:sp modelId="{C01594D8-D343-46B0-9C61-93FEC364AF7F}">
      <dsp:nvSpPr>
        <dsp:cNvPr id="0" name=""/>
        <dsp:cNvSpPr/>
      </dsp:nvSpPr>
      <dsp:spPr>
        <a:xfrm>
          <a:off x="0" y="3985214"/>
          <a:ext cx="10515600" cy="88935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lumMod val="105000"/>
                <a:satMod val="103000"/>
                <a:tint val="73000"/>
                <a:alpha val="41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/>
            <a:t>5. Ігнорування дуальності діджиталізації. </a:t>
          </a:r>
          <a:endParaRPr lang="en-US" sz="2800" kern="1200"/>
        </a:p>
      </dsp:txBody>
      <dsp:txXfrm>
        <a:off x="43415" y="4028629"/>
        <a:ext cx="10428770" cy="8025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F477E-08AC-4E7F-8F9F-72D080C92A11}">
      <dsp:nvSpPr>
        <dsp:cNvPr id="0" name=""/>
        <dsp:cNvSpPr/>
      </dsp:nvSpPr>
      <dsp:spPr>
        <a:xfrm rot="5400000">
          <a:off x="5845092" y="-693748"/>
          <a:ext cx="1850412" cy="323790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Інноваційні</a:t>
          </a:r>
          <a:endParaRPr lang="en-US" sz="1000" kern="1200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sp:txBody>
      <dsp:txXfrm rot="-5400000">
        <a:off x="5690995" y="308402"/>
        <a:ext cx="2158606" cy="1233608"/>
      </dsp:txXfrm>
    </dsp:sp>
    <dsp:sp modelId="{396E9F41-2EFC-4BD8-8FAA-8F7139E75842}">
      <dsp:nvSpPr>
        <dsp:cNvPr id="0" name=""/>
        <dsp:cNvSpPr/>
      </dsp:nvSpPr>
      <dsp:spPr>
        <a:xfrm>
          <a:off x="6775667" y="370702"/>
          <a:ext cx="2065060" cy="1110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C52B0-96B6-4296-933E-E52A77E73639}">
      <dsp:nvSpPr>
        <dsp:cNvPr id="0" name=""/>
        <dsp:cNvSpPr/>
      </dsp:nvSpPr>
      <dsp:spPr>
        <a:xfrm rot="5400000">
          <a:off x="2691974" y="-468352"/>
          <a:ext cx="1850412" cy="278711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Традиційні</a:t>
          </a:r>
          <a:endParaRPr lang="ru-RU" sz="3000" kern="1200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sp:txBody>
      <dsp:txXfrm rot="-5400000">
        <a:off x="2688141" y="308402"/>
        <a:ext cx="1858078" cy="1233608"/>
      </dsp:txXfrm>
    </dsp:sp>
    <dsp:sp modelId="{CDDAA732-A07D-4E10-8976-0CCB76FB245F}">
      <dsp:nvSpPr>
        <dsp:cNvPr id="0" name=""/>
        <dsp:cNvSpPr/>
      </dsp:nvSpPr>
      <dsp:spPr>
        <a:xfrm rot="5400000">
          <a:off x="4124026" y="945164"/>
          <a:ext cx="1850412" cy="310258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Бізнес-моделі</a:t>
          </a: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, </a:t>
          </a:r>
          <a:r>
            <a:rPr lang="ru-RU" sz="2000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орієнтовані</a:t>
          </a: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на </a:t>
          </a:r>
          <a:r>
            <a:rPr lang="ru-RU" sz="2000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процеси</a:t>
          </a: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</a:t>
          </a:r>
          <a:r>
            <a:rPr lang="ru-RU" sz="2000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всередині</a:t>
          </a: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</a:t>
          </a:r>
          <a:r>
            <a:rPr lang="ru-RU" sz="2000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організації</a:t>
          </a:r>
          <a:endParaRPr lang="en-US" sz="2000" kern="1200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sp:txBody>
      <dsp:txXfrm rot="-5400000">
        <a:off x="4015037" y="1879653"/>
        <a:ext cx="2068390" cy="1233608"/>
      </dsp:txXfrm>
    </dsp:sp>
    <dsp:sp modelId="{4C6E7B2B-7D9C-4A90-A827-6981CF30BFD3}">
      <dsp:nvSpPr>
        <dsp:cNvPr id="0" name=""/>
        <dsp:cNvSpPr/>
      </dsp:nvSpPr>
      <dsp:spPr>
        <a:xfrm>
          <a:off x="2179242" y="1941333"/>
          <a:ext cx="1998445" cy="1110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5EA67-80CA-4F6A-90BA-F34A3771F022}">
      <dsp:nvSpPr>
        <dsp:cNvPr id="0" name=""/>
        <dsp:cNvSpPr/>
      </dsp:nvSpPr>
      <dsp:spPr>
        <a:xfrm rot="5400000">
          <a:off x="7227013" y="1073865"/>
          <a:ext cx="1850412" cy="278711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Бізнес-моделі</a:t>
          </a:r>
          <a:r>
            <a:rPr lang="ru-RU" sz="2200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, </a:t>
          </a:r>
          <a:r>
            <a:rPr lang="ru-RU" sz="2200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орієнтовані</a:t>
          </a:r>
          <a:r>
            <a:rPr lang="ru-RU" sz="2200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на </a:t>
          </a:r>
          <a:r>
            <a:rPr lang="ru-RU" sz="2200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клієнта</a:t>
          </a:r>
          <a:r>
            <a:rPr lang="ru-RU" sz="2200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</a:t>
          </a:r>
          <a:endParaRPr lang="ru-RU" sz="2200" kern="1200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sp:txBody>
      <dsp:txXfrm rot="-5400000">
        <a:off x="7223180" y="1850620"/>
        <a:ext cx="1858078" cy="1233608"/>
      </dsp:txXfrm>
    </dsp:sp>
    <dsp:sp modelId="{213913BF-53FE-4593-A6C3-84CFC1C469E8}">
      <dsp:nvSpPr>
        <dsp:cNvPr id="0" name=""/>
        <dsp:cNvSpPr/>
      </dsp:nvSpPr>
      <dsp:spPr>
        <a:xfrm rot="5400000">
          <a:off x="5728973" y="2615462"/>
          <a:ext cx="1850412" cy="2787117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Платформи</a:t>
          </a:r>
          <a:endParaRPr lang="en-US" sz="2500" kern="1200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sp:txBody>
      <dsp:txXfrm rot="-5400000">
        <a:off x="5725140" y="3392217"/>
        <a:ext cx="1858078" cy="1233608"/>
      </dsp:txXfrm>
    </dsp:sp>
    <dsp:sp modelId="{C885EE5E-A6EF-43FD-86BD-8850455E00DE}">
      <dsp:nvSpPr>
        <dsp:cNvPr id="0" name=""/>
        <dsp:cNvSpPr/>
      </dsp:nvSpPr>
      <dsp:spPr>
        <a:xfrm>
          <a:off x="6775667" y="3511963"/>
          <a:ext cx="2065060" cy="1110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BCE63-559C-446B-9728-F048809DC01A}">
      <dsp:nvSpPr>
        <dsp:cNvPr id="0" name=""/>
        <dsp:cNvSpPr/>
      </dsp:nvSpPr>
      <dsp:spPr>
        <a:xfrm rot="5400000">
          <a:off x="2735504" y="2600955"/>
          <a:ext cx="1850412" cy="278711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Лінійні</a:t>
          </a:r>
          <a:r>
            <a:rPr lang="ru-RU" sz="2900" b="1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</a:t>
          </a:r>
          <a:r>
            <a:rPr lang="ru-RU" sz="2900" b="1" kern="1200" dirty="0" err="1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бізнес-моделі</a:t>
          </a:r>
          <a:r>
            <a:rPr lang="ru-RU" sz="2900" b="1" kern="1200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</a:rPr>
            <a:t> </a:t>
          </a:r>
          <a:endParaRPr lang="ru-RU" sz="2900" kern="1200" dirty="0">
            <a:ln>
              <a:solidFill>
                <a:srgbClr val="002060"/>
              </a:solidFill>
            </a:ln>
            <a:solidFill>
              <a:schemeClr val="tx1"/>
            </a:solidFill>
          </a:endParaRPr>
        </a:p>
      </dsp:txBody>
      <dsp:txXfrm rot="-5400000">
        <a:off x="2731671" y="3377710"/>
        <a:ext cx="1858078" cy="12336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113D2-4BC5-4971-AEDF-184D66C0422F}">
      <dsp:nvSpPr>
        <dsp:cNvPr id="0" name=""/>
        <dsp:cNvSpPr/>
      </dsp:nvSpPr>
      <dsp:spPr>
        <a:xfrm>
          <a:off x="-5451830" y="-834769"/>
          <a:ext cx="6491457" cy="6491457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4E59E9-D8D0-499E-AA09-F2FCC3F93EB0}">
      <dsp:nvSpPr>
        <dsp:cNvPr id="0" name=""/>
        <dsp:cNvSpPr/>
      </dsp:nvSpPr>
      <dsp:spPr>
        <a:xfrm>
          <a:off x="454574" y="301273"/>
          <a:ext cx="8640411" cy="6029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578" tIns="78740" rIns="78740" bIns="7874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smtClean="0">
              <a:solidFill>
                <a:schemeClr val="tx1"/>
              </a:solidFill>
            </a:rPr>
            <a:t>Digital Reality</a:t>
          </a:r>
          <a:r>
            <a:rPr lang="ru-RU" sz="3100" b="1" kern="1200" smtClean="0">
              <a:solidFill>
                <a:schemeClr val="tx1"/>
              </a:solidFill>
            </a:rPr>
            <a:t> (цифрова реальність)</a:t>
          </a:r>
          <a:endParaRPr lang="en-US" sz="3100" kern="1200">
            <a:solidFill>
              <a:schemeClr val="tx1"/>
            </a:solidFill>
          </a:endParaRPr>
        </a:p>
      </dsp:txBody>
      <dsp:txXfrm>
        <a:off x="454574" y="301273"/>
        <a:ext cx="8640411" cy="602932"/>
      </dsp:txXfrm>
    </dsp:sp>
    <dsp:sp modelId="{DF077A91-0989-4C83-A206-114060C3704B}">
      <dsp:nvSpPr>
        <dsp:cNvPr id="0" name=""/>
        <dsp:cNvSpPr/>
      </dsp:nvSpPr>
      <dsp:spPr>
        <a:xfrm>
          <a:off x="77741" y="225906"/>
          <a:ext cx="753665" cy="7536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0E154-7AE8-436F-BC9E-082DA70BDEDA}">
      <dsp:nvSpPr>
        <dsp:cNvPr id="0" name=""/>
        <dsp:cNvSpPr/>
      </dsp:nvSpPr>
      <dsp:spPr>
        <a:xfrm>
          <a:off x="886618" y="1205383"/>
          <a:ext cx="8208367" cy="6029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578" tIns="78740" rIns="78740" bIns="7874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smtClean="0">
              <a:solidFill>
                <a:schemeClr val="tx1"/>
              </a:solidFill>
            </a:rPr>
            <a:t>Digital Ambition</a:t>
          </a:r>
          <a:r>
            <a:rPr lang="ru-RU" sz="3100" b="1" kern="1200" smtClean="0">
              <a:solidFill>
                <a:schemeClr val="tx1"/>
              </a:solidFill>
            </a:rPr>
            <a:t> (цифрова амбіція)</a:t>
          </a:r>
          <a:endParaRPr lang="en-US" sz="3100" kern="1200">
            <a:solidFill>
              <a:schemeClr val="tx1"/>
            </a:solidFill>
          </a:endParaRPr>
        </a:p>
      </dsp:txBody>
      <dsp:txXfrm>
        <a:off x="886618" y="1205383"/>
        <a:ext cx="8208367" cy="602932"/>
      </dsp:txXfrm>
    </dsp:sp>
    <dsp:sp modelId="{F125A247-0A95-448B-B629-A66E32E266ED}">
      <dsp:nvSpPr>
        <dsp:cNvPr id="0" name=""/>
        <dsp:cNvSpPr/>
      </dsp:nvSpPr>
      <dsp:spPr>
        <a:xfrm>
          <a:off x="509785" y="1130016"/>
          <a:ext cx="753665" cy="7536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35B44-9BF7-4893-BA2C-75158A5596BC}">
      <dsp:nvSpPr>
        <dsp:cNvPr id="0" name=""/>
        <dsp:cNvSpPr/>
      </dsp:nvSpPr>
      <dsp:spPr>
        <a:xfrm>
          <a:off x="1019221" y="2109492"/>
          <a:ext cx="8075764" cy="6029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578" tIns="78740" rIns="78740" bIns="7874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smtClean="0">
              <a:solidFill>
                <a:schemeClr val="tx1"/>
              </a:solidFill>
            </a:rPr>
            <a:t>Digital Potential</a:t>
          </a:r>
          <a:r>
            <a:rPr lang="ru-RU" sz="3100" b="1" kern="1200" smtClean="0">
              <a:solidFill>
                <a:schemeClr val="tx1"/>
              </a:solidFill>
            </a:rPr>
            <a:t> (цифровий потенціал)</a:t>
          </a:r>
          <a:endParaRPr lang="en-US" sz="3100" kern="1200">
            <a:solidFill>
              <a:schemeClr val="tx1"/>
            </a:solidFill>
          </a:endParaRPr>
        </a:p>
      </dsp:txBody>
      <dsp:txXfrm>
        <a:off x="1019221" y="2109492"/>
        <a:ext cx="8075764" cy="602932"/>
      </dsp:txXfrm>
    </dsp:sp>
    <dsp:sp modelId="{9293D251-8F3C-4A31-928F-2D471E5C01F3}">
      <dsp:nvSpPr>
        <dsp:cNvPr id="0" name=""/>
        <dsp:cNvSpPr/>
      </dsp:nvSpPr>
      <dsp:spPr>
        <a:xfrm>
          <a:off x="642388" y="2034126"/>
          <a:ext cx="753665" cy="7536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057C2-A190-497F-9555-13A812B9C8AC}">
      <dsp:nvSpPr>
        <dsp:cNvPr id="0" name=""/>
        <dsp:cNvSpPr/>
      </dsp:nvSpPr>
      <dsp:spPr>
        <a:xfrm>
          <a:off x="886618" y="3013602"/>
          <a:ext cx="8208367" cy="60293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578" tIns="78740" rIns="78740" bIns="7874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smtClean="0">
              <a:solidFill>
                <a:schemeClr val="tx1"/>
              </a:solidFill>
            </a:rPr>
            <a:t>Digital Fit</a:t>
          </a:r>
          <a:r>
            <a:rPr lang="ru-RU" sz="3100" b="1" kern="1200" smtClean="0">
              <a:solidFill>
                <a:schemeClr val="tx1"/>
              </a:solidFill>
            </a:rPr>
            <a:t> (цифрова адаптація)</a:t>
          </a:r>
          <a:endParaRPr lang="en-US" sz="3100" kern="1200">
            <a:solidFill>
              <a:schemeClr val="tx1"/>
            </a:solidFill>
          </a:endParaRPr>
        </a:p>
      </dsp:txBody>
      <dsp:txXfrm>
        <a:off x="886618" y="3013602"/>
        <a:ext cx="8208367" cy="602932"/>
      </dsp:txXfrm>
    </dsp:sp>
    <dsp:sp modelId="{4D987FEF-0B24-4329-8907-B216F9A8BFDA}">
      <dsp:nvSpPr>
        <dsp:cNvPr id="0" name=""/>
        <dsp:cNvSpPr/>
      </dsp:nvSpPr>
      <dsp:spPr>
        <a:xfrm>
          <a:off x="509785" y="2938235"/>
          <a:ext cx="753665" cy="7536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BE91F-DE5D-4F2F-9459-E1D6B2A4E49F}">
      <dsp:nvSpPr>
        <dsp:cNvPr id="0" name=""/>
        <dsp:cNvSpPr/>
      </dsp:nvSpPr>
      <dsp:spPr>
        <a:xfrm>
          <a:off x="454574" y="3917711"/>
          <a:ext cx="8640411" cy="60293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578" tIns="78740" rIns="78740" bIns="7874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smtClean="0">
              <a:solidFill>
                <a:schemeClr val="tx1"/>
              </a:solidFill>
            </a:rPr>
            <a:t>Digital Implementation</a:t>
          </a:r>
          <a:r>
            <a:rPr lang="ru-RU" sz="3100" b="1" kern="1200" smtClean="0">
              <a:solidFill>
                <a:schemeClr val="tx1"/>
              </a:solidFill>
            </a:rPr>
            <a:t> (цифрова реалізація)</a:t>
          </a:r>
          <a:endParaRPr lang="en-US" sz="3100" kern="1200">
            <a:solidFill>
              <a:schemeClr val="tx1"/>
            </a:solidFill>
          </a:endParaRPr>
        </a:p>
      </dsp:txBody>
      <dsp:txXfrm>
        <a:off x="454574" y="3917711"/>
        <a:ext cx="8640411" cy="602932"/>
      </dsp:txXfrm>
    </dsp:sp>
    <dsp:sp modelId="{58CC6423-494D-452C-9BBA-EA7ADE004D64}">
      <dsp:nvSpPr>
        <dsp:cNvPr id="0" name=""/>
        <dsp:cNvSpPr/>
      </dsp:nvSpPr>
      <dsp:spPr>
        <a:xfrm>
          <a:off x="77741" y="3842345"/>
          <a:ext cx="753665" cy="7536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8D94B-6A98-4E31-B1DC-29D20BFE742D}">
      <dsp:nvSpPr>
        <dsp:cNvPr id="0" name=""/>
        <dsp:cNvSpPr/>
      </dsp:nvSpPr>
      <dsp:spPr>
        <a:xfrm>
          <a:off x="3356757" y="907327"/>
          <a:ext cx="3798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836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3536415" y="950993"/>
        <a:ext cx="20521" cy="4108"/>
      </dsp:txXfrm>
    </dsp:sp>
    <dsp:sp modelId="{BA616927-713C-4C8D-BF42-2486112452B9}">
      <dsp:nvSpPr>
        <dsp:cNvPr id="0" name=""/>
        <dsp:cNvSpPr/>
      </dsp:nvSpPr>
      <dsp:spPr>
        <a:xfrm>
          <a:off x="8910" y="226209"/>
          <a:ext cx="3349647" cy="1453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Collaboration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крос-функціональні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команди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 </a:t>
          </a:r>
          <a:endParaRPr lang="en-US" sz="1800" b="0" kern="120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8910" y="226209"/>
        <a:ext cx="3349647" cy="1453674"/>
      </dsp:txXfrm>
    </dsp:sp>
    <dsp:sp modelId="{A7CEFA42-E69C-4357-90E6-66BEB555D170}">
      <dsp:nvSpPr>
        <dsp:cNvPr id="0" name=""/>
        <dsp:cNvSpPr/>
      </dsp:nvSpPr>
      <dsp:spPr>
        <a:xfrm>
          <a:off x="7116841" y="907327"/>
          <a:ext cx="3798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836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296499" y="950993"/>
        <a:ext cx="20521" cy="4108"/>
      </dsp:txXfrm>
    </dsp:sp>
    <dsp:sp modelId="{4AE6B052-9B4A-4BC1-B661-D409D6E6055D}">
      <dsp:nvSpPr>
        <dsp:cNvPr id="0" name=""/>
        <dsp:cNvSpPr/>
      </dsp:nvSpPr>
      <dsp:spPr>
        <a:xfrm>
          <a:off x="3768994" y="226209"/>
          <a:ext cx="3349647" cy="14536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Test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&amp; </a:t>
          </a: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learn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організація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бере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на себе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ризики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і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перевіряє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інноваційні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рішення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,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помилки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вважаються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досвідом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і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знанням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kern="120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3768994" y="226209"/>
        <a:ext cx="3349647" cy="1453674"/>
      </dsp:txXfrm>
    </dsp:sp>
    <dsp:sp modelId="{D0B06658-5640-4D2D-A9B7-CCDEF0559AC0}">
      <dsp:nvSpPr>
        <dsp:cNvPr id="0" name=""/>
        <dsp:cNvSpPr/>
      </dsp:nvSpPr>
      <dsp:spPr>
        <a:xfrm>
          <a:off x="1683733" y="1678084"/>
          <a:ext cx="7520168" cy="379836"/>
        </a:xfrm>
        <a:custGeom>
          <a:avLst/>
          <a:gdLst/>
          <a:ahLst/>
          <a:cxnLst/>
          <a:rect l="0" t="0" r="0" b="0"/>
          <a:pathLst>
            <a:path>
              <a:moveTo>
                <a:pt x="7520168" y="0"/>
              </a:moveTo>
              <a:lnTo>
                <a:pt x="7520168" y="207018"/>
              </a:lnTo>
              <a:lnTo>
                <a:pt x="0" y="207018"/>
              </a:lnTo>
              <a:lnTo>
                <a:pt x="0" y="379836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5255533" y="1865948"/>
        <a:ext cx="376568" cy="4108"/>
      </dsp:txXfrm>
    </dsp:sp>
    <dsp:sp modelId="{70F6C6B2-747F-4A86-8AC6-34C25AC6972F}">
      <dsp:nvSpPr>
        <dsp:cNvPr id="0" name=""/>
        <dsp:cNvSpPr/>
      </dsp:nvSpPr>
      <dsp:spPr>
        <a:xfrm>
          <a:off x="7529078" y="226209"/>
          <a:ext cx="3349647" cy="14536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External of orientation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компанія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розвивається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разом з конкурентами, партнерами і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екосистемою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 </a:t>
          </a:r>
          <a:endParaRPr lang="en-US" sz="1800" b="0" kern="120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529078" y="226209"/>
        <a:ext cx="3349647" cy="1453674"/>
      </dsp:txXfrm>
    </dsp:sp>
    <dsp:sp modelId="{4D272688-D1D0-4A15-96F9-A8A1F6EEAD9C}">
      <dsp:nvSpPr>
        <dsp:cNvPr id="0" name=""/>
        <dsp:cNvSpPr/>
      </dsp:nvSpPr>
      <dsp:spPr>
        <a:xfrm>
          <a:off x="3356757" y="2771439"/>
          <a:ext cx="3798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836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3536415" y="2815104"/>
        <a:ext cx="20521" cy="4108"/>
      </dsp:txXfrm>
    </dsp:sp>
    <dsp:sp modelId="{C1582C53-847D-491E-AB86-2D80EAE0E1F3}">
      <dsp:nvSpPr>
        <dsp:cNvPr id="0" name=""/>
        <dsp:cNvSpPr/>
      </dsp:nvSpPr>
      <dsp:spPr>
        <a:xfrm>
          <a:off x="8910" y="2090321"/>
          <a:ext cx="3349647" cy="14536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Data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-</a:t>
          </a: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oriented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забезпечення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якості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даних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та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інформації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,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рішення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приймаються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на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основі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даних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 </a:t>
          </a:r>
          <a:endParaRPr lang="en-US" sz="1800" b="0" kern="120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8910" y="2090321"/>
        <a:ext cx="3349647" cy="1453674"/>
      </dsp:txXfrm>
    </dsp:sp>
    <dsp:sp modelId="{F5979541-DCEF-4662-825F-EAC55994ECBE}">
      <dsp:nvSpPr>
        <dsp:cNvPr id="0" name=""/>
        <dsp:cNvSpPr/>
      </dsp:nvSpPr>
      <dsp:spPr>
        <a:xfrm>
          <a:off x="7116841" y="2771439"/>
          <a:ext cx="3798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836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296499" y="2815104"/>
        <a:ext cx="20521" cy="4108"/>
      </dsp:txXfrm>
    </dsp:sp>
    <dsp:sp modelId="{CB64E111-0D6B-41BA-8548-869285586D9F}">
      <dsp:nvSpPr>
        <dsp:cNvPr id="0" name=""/>
        <dsp:cNvSpPr/>
      </dsp:nvSpPr>
      <dsp:spPr>
        <a:xfrm>
          <a:off x="3768994" y="2090321"/>
          <a:ext cx="3349647" cy="14536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Customer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-</a:t>
          </a: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centricity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(в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центрі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всіх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напрямків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діяльності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-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користувач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kern="120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3768994" y="2090321"/>
        <a:ext cx="3349647" cy="1453674"/>
      </dsp:txXfrm>
    </dsp:sp>
    <dsp:sp modelId="{B48C9B0C-C2FF-478D-BEAC-8234F4FB3474}">
      <dsp:nvSpPr>
        <dsp:cNvPr id="0" name=""/>
        <dsp:cNvSpPr/>
      </dsp:nvSpPr>
      <dsp:spPr>
        <a:xfrm>
          <a:off x="1683733" y="3542196"/>
          <a:ext cx="7520168" cy="379836"/>
        </a:xfrm>
        <a:custGeom>
          <a:avLst/>
          <a:gdLst/>
          <a:ahLst/>
          <a:cxnLst/>
          <a:rect l="0" t="0" r="0" b="0"/>
          <a:pathLst>
            <a:path>
              <a:moveTo>
                <a:pt x="7520168" y="0"/>
              </a:moveTo>
              <a:lnTo>
                <a:pt x="7520168" y="207018"/>
              </a:lnTo>
              <a:lnTo>
                <a:pt x="0" y="207018"/>
              </a:lnTo>
              <a:lnTo>
                <a:pt x="0" y="379836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5255533" y="3730060"/>
        <a:ext cx="376568" cy="4108"/>
      </dsp:txXfrm>
    </dsp:sp>
    <dsp:sp modelId="{7E37DF15-A6C5-49AA-B22C-45A988C12CCD}">
      <dsp:nvSpPr>
        <dsp:cNvPr id="0" name=""/>
        <dsp:cNvSpPr/>
      </dsp:nvSpPr>
      <dsp:spPr>
        <a:xfrm>
          <a:off x="7529078" y="2090321"/>
          <a:ext cx="3349647" cy="14536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Empowerment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співробітники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автономні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в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прийнятті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рішень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kern="120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529078" y="2090321"/>
        <a:ext cx="3349647" cy="1453674"/>
      </dsp:txXfrm>
    </dsp:sp>
    <dsp:sp modelId="{07C6065F-61F1-4213-90D6-5615E7A325CC}">
      <dsp:nvSpPr>
        <dsp:cNvPr id="0" name=""/>
        <dsp:cNvSpPr/>
      </dsp:nvSpPr>
      <dsp:spPr>
        <a:xfrm>
          <a:off x="3356757" y="4635550"/>
          <a:ext cx="3798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836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3536415" y="4679216"/>
        <a:ext cx="20521" cy="4108"/>
      </dsp:txXfrm>
    </dsp:sp>
    <dsp:sp modelId="{F0C280A5-DC29-4DA3-97D8-FDB40537466A}">
      <dsp:nvSpPr>
        <dsp:cNvPr id="0" name=""/>
        <dsp:cNvSpPr/>
      </dsp:nvSpPr>
      <dsp:spPr>
        <a:xfrm>
          <a:off x="8910" y="3954433"/>
          <a:ext cx="3349647" cy="14536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Sense of urgency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працівники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діють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і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реагують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швидко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kern="120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8910" y="3954433"/>
        <a:ext cx="3349647" cy="1453674"/>
      </dsp:txXfrm>
    </dsp:sp>
    <dsp:sp modelId="{63B97867-950B-42F4-89A2-2BB514D62D5F}">
      <dsp:nvSpPr>
        <dsp:cNvPr id="0" name=""/>
        <dsp:cNvSpPr/>
      </dsp:nvSpPr>
      <dsp:spPr>
        <a:xfrm>
          <a:off x="7116841" y="4635550"/>
          <a:ext cx="3798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836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0" kern="1200" cap="none" spc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296499" y="4679216"/>
        <a:ext cx="20521" cy="4108"/>
      </dsp:txXfrm>
    </dsp:sp>
    <dsp:sp modelId="{B89A2F50-3B66-402B-B393-F1EC6F5EA94F}">
      <dsp:nvSpPr>
        <dsp:cNvPr id="0" name=""/>
        <dsp:cNvSpPr/>
      </dsp:nvSpPr>
      <dsp:spPr>
        <a:xfrm>
          <a:off x="3768994" y="3954433"/>
          <a:ext cx="3349647" cy="14536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Transparency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b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комунікації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між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різними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рівнями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в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ієрархії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—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прямі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і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чесні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kern="120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3768994" y="3954433"/>
        <a:ext cx="3349647" cy="1453674"/>
      </dsp:txXfrm>
    </dsp:sp>
    <dsp:sp modelId="{3CB8285E-4239-47DC-8C20-A5CFBAC2A9C7}">
      <dsp:nvSpPr>
        <dsp:cNvPr id="0" name=""/>
        <dsp:cNvSpPr/>
      </dsp:nvSpPr>
      <dsp:spPr>
        <a:xfrm>
          <a:off x="7529078" y="3954433"/>
          <a:ext cx="3349647" cy="14536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Constant delivery of value</a:t>
          </a:r>
          <a:r>
            <a:rPr lang="uk-UA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/>
          </a:r>
          <a:br>
            <a:rPr lang="uk-UA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</a:b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(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пріоритезація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при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розробці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продуктів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і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рішень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на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основі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ru-RU" sz="1800" b="0" kern="1200" cap="none" spc="0" dirty="0" err="1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цінності</a:t>
          </a:r>
          <a:r>
            <a:rPr lang="ru-RU" sz="1800" b="0" kern="1200" cap="none" spc="0" dirty="0" smtClean="0">
              <a:ln w="0">
                <a:solidFill>
                  <a:schemeClr val="tx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).</a:t>
          </a:r>
          <a:endParaRPr lang="en-US" sz="1800" b="0" kern="1200" cap="none" spc="0" dirty="0">
            <a:ln w="0">
              <a:solidFill>
                <a:schemeClr val="tx1"/>
              </a:solidFill>
            </a:ln>
            <a:solidFill>
              <a:schemeClr val="tx1">
                <a:lumMod val="95000"/>
                <a:lumOff val="5000"/>
              </a:schemeClr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529078" y="3954433"/>
        <a:ext cx="3349647" cy="14536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4D11A-4DD7-4EB0-9B3B-1421B5324527}">
      <dsp:nvSpPr>
        <dsp:cNvPr id="0" name=""/>
        <dsp:cNvSpPr/>
      </dsp:nvSpPr>
      <dsp:spPr>
        <a:xfrm>
          <a:off x="0" y="78669"/>
          <a:ext cx="10515600" cy="994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Розуміння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і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впевненість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. Тут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велику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роль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відіграє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підтримка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, яка повинна бути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постійно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, на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всіх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етапах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.</a:t>
          </a:r>
          <a:endParaRPr lang="en-US" sz="2500" kern="12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48547" y="127216"/>
        <a:ext cx="10418506" cy="897406"/>
      </dsp:txXfrm>
    </dsp:sp>
    <dsp:sp modelId="{58EF2E5E-5C2C-46DB-87EE-A71057C7A250}">
      <dsp:nvSpPr>
        <dsp:cNvPr id="0" name=""/>
        <dsp:cNvSpPr/>
      </dsp:nvSpPr>
      <dsp:spPr>
        <a:xfrm>
          <a:off x="0" y="1145169"/>
          <a:ext cx="10515600" cy="9945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Підкріплення формальними механізмами. Повинні бути показники, що вимірюють ефективність.</a:t>
          </a:r>
          <a:endParaRPr lang="en-US" sz="2500" kern="120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48547" y="1193716"/>
        <a:ext cx="10418506" cy="897406"/>
      </dsp:txXfrm>
    </dsp:sp>
    <dsp:sp modelId="{65558DC8-FCC8-43E7-A6EC-F2E3FDCC5A5F}">
      <dsp:nvSpPr>
        <dsp:cNvPr id="0" name=""/>
        <dsp:cNvSpPr/>
      </dsp:nvSpPr>
      <dsp:spPr>
        <a:xfrm>
          <a:off x="0" y="2211669"/>
          <a:ext cx="10515600" cy="9945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Розвиток потрібних навичок (постійний апгрейд власної та командної експертизи).</a:t>
          </a:r>
          <a:endParaRPr lang="en-US" sz="2500" kern="120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48547" y="2260216"/>
        <a:ext cx="10418506" cy="897406"/>
      </dsp:txXfrm>
    </dsp:sp>
    <dsp:sp modelId="{82E89520-3F7C-4586-B238-220AC7140EB2}">
      <dsp:nvSpPr>
        <dsp:cNvPr id="0" name=""/>
        <dsp:cNvSpPr/>
      </dsp:nvSpPr>
      <dsp:spPr>
        <a:xfrm>
          <a:off x="0" y="3278169"/>
          <a:ext cx="10515600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«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Живі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»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приклади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(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успішні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кейси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всередині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компанії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та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реальні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люди-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творці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цифрових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 </a:t>
          </a:r>
          <a:r>
            <a:rPr lang="ru-RU" sz="2500" kern="1200" dirty="0" err="1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змін</a:t>
          </a:r>
          <a:r>
            <a:rPr lang="ru-RU" sz="2500" kern="120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</a:rPr>
            <a:t>).</a:t>
          </a:r>
          <a:endParaRPr lang="en-US" sz="2500" kern="1200" dirty="0">
            <a:ln>
              <a:solidFill>
                <a:schemeClr val="tx1"/>
              </a:solidFill>
            </a:ln>
            <a:solidFill>
              <a:schemeClr val="tx1"/>
            </a:solidFill>
          </a:endParaRPr>
        </a:p>
      </dsp:txBody>
      <dsp:txXfrm>
        <a:off x="48547" y="3326716"/>
        <a:ext cx="10418506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7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39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65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8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8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7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8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2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7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93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222DD-89F1-4F64-BC80-A5E583E3231B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0DD0-B555-4B58-87D5-B145E9297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7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3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онцепция Цифровой Трансформации И Технологии Цифровизации На Абстрактном  Фоне — стоковые фотографии и другие картинки Переход на цифровые технологии 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235"/>
            <a:ext cx="12182803" cy="564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782" y="4141694"/>
            <a:ext cx="11872684" cy="2635623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4000"/>
            </a:schemeClr>
          </a:solidFill>
        </p:spPr>
        <p:txBody>
          <a:bodyPr>
            <a:noAutofit/>
          </a:bodyPr>
          <a:lstStyle/>
          <a:p>
            <a:r>
              <a:rPr lang="ru-RU" sz="4400" b="1" dirty="0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Роль </a:t>
            </a:r>
            <a:r>
              <a:rPr lang="ru-RU" sz="4400" b="1" dirty="0" err="1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комп'ютерних</a:t>
            </a:r>
            <a:r>
              <a:rPr lang="ru-RU" sz="4400" b="1" dirty="0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400" b="1" dirty="0" err="1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технологій</a:t>
            </a:r>
            <a:r>
              <a:rPr lang="ru-RU" sz="4400" b="1" dirty="0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в </a:t>
            </a:r>
            <a:r>
              <a:rPr lang="ru-RU" sz="4400" b="1" dirty="0" err="1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цифровій</a:t>
            </a:r>
            <a:r>
              <a:rPr lang="ru-RU" sz="4400" b="1" dirty="0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400" b="1" dirty="0" err="1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трансформації</a:t>
            </a:r>
            <a:r>
              <a:rPr lang="ru-RU" sz="4400" b="1" dirty="0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400" b="1" dirty="0" err="1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бізнесу</a:t>
            </a:r>
            <a:r>
              <a:rPr lang="ru-RU" sz="4400" b="1" dirty="0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: </a:t>
            </a:r>
            <a:r>
              <a:rPr lang="ru-RU" sz="4400" b="1" dirty="0" err="1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зміна</a:t>
            </a:r>
            <a:r>
              <a:rPr lang="ru-RU" sz="4400" b="1" dirty="0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400" b="1" dirty="0" err="1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стратегій</a:t>
            </a:r>
            <a:r>
              <a:rPr lang="ru-RU" sz="4400" b="1" dirty="0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400" b="1" dirty="0" err="1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розвитку</a:t>
            </a:r>
            <a:r>
              <a:rPr lang="ru-RU" sz="4400" b="1" dirty="0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та </a:t>
            </a:r>
            <a:r>
              <a:rPr lang="ru-RU" sz="4400" b="1" dirty="0" err="1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бізнес</a:t>
            </a:r>
            <a:r>
              <a:rPr lang="ru-RU" sz="4400" b="1" dirty="0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-моделей </a:t>
            </a:r>
            <a:r>
              <a:rPr lang="ru-RU" sz="4400" b="1" dirty="0" err="1" smtClean="0">
                <a:ln>
                  <a:solidFill>
                    <a:srgbClr val="00206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підприємства</a:t>
            </a:r>
            <a:endParaRPr lang="en-US" sz="4400" dirty="0">
              <a:ln>
                <a:solidFill>
                  <a:srgbClr val="00206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5082" y="15592"/>
            <a:ext cx="10192871" cy="1194642"/>
          </a:xfrm>
          <a:prstGeom prst="roundRect">
            <a:avLst/>
          </a:prstGeom>
          <a:noFill/>
        </p:spPr>
        <p:txBody>
          <a:bodyPr>
            <a:noAutofit/>
          </a:bodyPr>
          <a:lstStyle/>
          <a:p>
            <a:r>
              <a:rPr lang="uk-UA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Доповідач:</a:t>
            </a:r>
            <a:r>
              <a:rPr lang="en-US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к.ф.-</a:t>
            </a:r>
            <a:r>
              <a:rPr lang="uk-UA" altLang="ru-RU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м.н</a:t>
            </a:r>
            <a:r>
              <a:rPr lang="uk-UA" alt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доцент, завідувач кафедри </a:t>
            </a:r>
            <a:r>
              <a:rPr lang="uk-UA" altLang="uk-UA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Комп’ютерної інженерії</a:t>
            </a:r>
            <a:endParaRPr lang="uk-UA" altLang="uk-UA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7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Поперешняк</a:t>
            </a:r>
            <a:r>
              <a:rPr lang="uk-UA" sz="3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Світлана Володимирівна</a:t>
            </a:r>
            <a:endParaRPr lang="en-US" sz="3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вал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" y="15593"/>
            <a:ext cx="1424499" cy="143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:\ДУТ\МАРКЕТИНГ\САЙТ КАФЕДРИ МАРКЕТИНГУ\логотип\ITU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82835" y="15593"/>
            <a:ext cx="1636059" cy="119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81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Украина переходит на “цифровую экономику”. Что это означа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342" y="3759201"/>
            <a:ext cx="10929257" cy="2965904"/>
          </a:xfrm>
          <a:solidFill>
            <a:schemeClr val="bg2">
              <a:alpha val="64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Наявність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у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фірми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цифрової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стратегії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потребує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зміни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всієї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системи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менеджменту,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насамперед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/>
            </a:r>
            <a:b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бізнес</a:t>
            </a:r>
            <a:r>
              <a:rPr lang="ru-RU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-моделей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35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cwcontent.affino.com/AcuCustom/Sitename/DAM/019/cicruit_board__city_Adobe_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-74644"/>
            <a:ext cx="12192000" cy="693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3372"/>
            <a:ext cx="7841343" cy="1123944"/>
          </a:xfrm>
          <a:solidFill>
            <a:schemeClr val="accent3">
              <a:lumMod val="20000"/>
              <a:lumOff val="80000"/>
              <a:alpha val="64000"/>
            </a:schemeClr>
          </a:solidFill>
        </p:spPr>
        <p:txBody>
          <a:bodyPr>
            <a:normAutofit/>
          </a:bodyPr>
          <a:lstStyle/>
          <a:p>
            <a:r>
              <a:rPr lang="ru-RU" sz="6600" b="1" spc="50" dirty="0" err="1" smtClean="0">
                <a:ln w="9525" cmpd="sng">
                  <a:solidFill>
                    <a:srgbClr val="00206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Бізнес-моделі</a:t>
            </a:r>
            <a:endParaRPr lang="en-US" sz="6600" b="1" spc="50" dirty="0">
              <a:ln w="9525" cmpd="sng">
                <a:solidFill>
                  <a:srgbClr val="002060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546190"/>
              </p:ext>
            </p:extLst>
          </p:nvPr>
        </p:nvGraphicFramePr>
        <p:xfrm>
          <a:off x="333829" y="1690688"/>
          <a:ext cx="11019971" cy="4992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904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3F477E-08AC-4E7F-8F9F-72D080C92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53F477E-08AC-4E7F-8F9F-72D080C92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6E9F41-2EFC-4BD8-8FAA-8F7139E75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396E9F41-2EFC-4BD8-8FAA-8F7139E75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3C52B0-96B6-4296-933E-E52A77E73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6C3C52B0-96B6-4296-933E-E52A77E736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AA732-A07D-4E10-8976-0CCB76FB24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CDDAA732-A07D-4E10-8976-0CCB76FB24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6E7B2B-7D9C-4A90-A827-6981CF30BF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4C6E7B2B-7D9C-4A90-A827-6981CF30BF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95EA67-80CA-4F6A-90BA-F34A3771F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CE95EA67-80CA-4F6A-90BA-F34A3771F0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3913BF-53FE-4593-A6C3-84CFC1C46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213913BF-53FE-4593-A6C3-84CFC1C46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85EE5E-A6EF-43FD-86BD-8850455E0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C885EE5E-A6EF-43FD-86BD-8850455E00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FBCE63-559C-446B-9728-F048809DC0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70FBCE63-559C-446B-9728-F048809DC0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Цифровая трансформация Казахстана принесла полмиллиарда долларов США |  Inbusiness.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  <a:alpha val="57000"/>
            </a:schemeClr>
          </a:solidFill>
        </p:spPr>
        <p:txBody>
          <a:bodyPr>
            <a:normAutofit/>
          </a:bodyPr>
          <a:lstStyle/>
          <a:p>
            <a:r>
              <a:rPr lang="ru-RU" b="1" dirty="0" err="1" smtClean="0">
                <a:ln w="22225">
                  <a:solidFill>
                    <a:srgbClr val="002060"/>
                  </a:solidFill>
                  <a:prstDash val="solid"/>
                </a:ln>
              </a:rPr>
              <a:t>Послідовність</a:t>
            </a:r>
            <a:r>
              <a:rPr lang="ru-RU" b="1" dirty="0" smtClean="0">
                <a:ln w="22225">
                  <a:solidFill>
                    <a:srgbClr val="002060"/>
                  </a:solidFill>
                  <a:prstDash val="solid"/>
                </a:ln>
              </a:rPr>
              <a:t> </a:t>
            </a:r>
            <a:r>
              <a:rPr lang="ru-RU" b="1" dirty="0" err="1" smtClean="0">
                <a:ln w="22225">
                  <a:solidFill>
                    <a:srgbClr val="002060"/>
                  </a:solidFill>
                  <a:prstDash val="solid"/>
                </a:ln>
              </a:rPr>
              <a:t>етапів</a:t>
            </a:r>
            <a:r>
              <a:rPr lang="ru-RU" b="1" dirty="0" smtClean="0">
                <a:ln w="22225">
                  <a:solidFill>
                    <a:srgbClr val="002060"/>
                  </a:solidFill>
                  <a:prstDash val="solid"/>
                </a:ln>
              </a:rPr>
              <a:t> </a:t>
            </a:r>
            <a:r>
              <a:rPr lang="ru-RU" b="1" dirty="0">
                <a:ln w="22225">
                  <a:solidFill>
                    <a:srgbClr val="002060"/>
                  </a:solidFill>
                  <a:prstDash val="solid"/>
                </a:ln>
              </a:rPr>
              <a:t>(фаз) </a:t>
            </a:r>
            <a:r>
              <a:rPr lang="ru-RU" b="1" dirty="0" err="1">
                <a:ln w="22225">
                  <a:solidFill>
                    <a:srgbClr val="002060"/>
                  </a:solidFill>
                  <a:prstDash val="solid"/>
                </a:ln>
              </a:rPr>
              <a:t>цифрової</a:t>
            </a:r>
            <a:r>
              <a:rPr lang="ru-RU" b="1" dirty="0">
                <a:ln w="22225">
                  <a:solidFill>
                    <a:srgbClr val="002060"/>
                  </a:solidFill>
                  <a:prstDash val="solid"/>
                </a:ln>
              </a:rPr>
              <a:t> </a:t>
            </a:r>
            <a:r>
              <a:rPr lang="ru-RU" b="1" dirty="0" err="1">
                <a:ln w="22225">
                  <a:solidFill>
                    <a:srgbClr val="002060"/>
                  </a:solidFill>
                  <a:prstDash val="solid"/>
                </a:ln>
              </a:rPr>
              <a:t>трансформації</a:t>
            </a:r>
            <a:r>
              <a:rPr lang="ru-RU" b="1" dirty="0">
                <a:ln w="22225">
                  <a:solidFill>
                    <a:srgbClr val="002060"/>
                  </a:solidFill>
                  <a:prstDash val="solid"/>
                </a:ln>
              </a:rPr>
              <a:t> </a:t>
            </a:r>
            <a:r>
              <a:rPr lang="ru-RU" b="1" dirty="0" err="1" smtClean="0">
                <a:ln w="22225">
                  <a:solidFill>
                    <a:srgbClr val="002060"/>
                  </a:solidFill>
                  <a:prstDash val="solid"/>
                </a:ln>
              </a:rPr>
              <a:t>бізнес-моделі</a:t>
            </a:r>
            <a:r>
              <a:rPr lang="ru-RU" b="1" dirty="0" smtClean="0">
                <a:ln w="22225">
                  <a:solidFill>
                    <a:srgbClr val="002060"/>
                  </a:solidFill>
                  <a:prstDash val="solid"/>
                </a:ln>
              </a:rPr>
              <a:t> </a:t>
            </a:r>
            <a:endParaRPr lang="en-US" b="1" dirty="0">
              <a:ln w="22225">
                <a:solidFill>
                  <a:srgbClr val="002060"/>
                </a:solidFill>
                <a:prstDash val="solid"/>
              </a:ln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801332"/>
              </p:ext>
            </p:extLst>
          </p:nvPr>
        </p:nvGraphicFramePr>
        <p:xfrm>
          <a:off x="838199" y="1825625"/>
          <a:ext cx="9162143" cy="4821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73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3113D2-4BC5-4971-AEDF-184D66C04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D3113D2-4BC5-4971-AEDF-184D66C04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077A91-0989-4C83-A206-114060C37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DF077A91-0989-4C83-A206-114060C370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4E59E9-D8D0-499E-AA09-F2FCC3F93E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794E59E9-D8D0-499E-AA09-F2FCC3F93E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25A247-0A95-448B-B629-A66E32E26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F125A247-0A95-448B-B629-A66E32E26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E0E154-7AE8-436F-BC9E-082DA70BDE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52E0E154-7AE8-436F-BC9E-082DA70BDE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93D251-8F3C-4A31-928F-2D471E5C0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9293D251-8F3C-4A31-928F-2D471E5C0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B35B44-9BF7-4893-BA2C-75158A559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91B35B44-9BF7-4893-BA2C-75158A5596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987FEF-0B24-4329-8907-B216F9A8B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4D987FEF-0B24-4329-8907-B216F9A8B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A057C2-A190-497F-9555-13A812B9C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98A057C2-A190-497F-9555-13A812B9C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CC6423-494D-452C-9BBA-EA7ADE004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58CC6423-494D-452C-9BBA-EA7ADE004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BBE91F-DE5D-4F2F-9459-E1D6B2A4E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4EBBE91F-DE5D-4F2F-9459-E1D6B2A4E4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Цифровизация - Православный портал «Азбука веры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616" y="1765563"/>
            <a:ext cx="11084770" cy="2913741"/>
          </a:xfrm>
          <a:prstGeom prst="roundRect">
            <a:avLst/>
          </a:prstGeom>
          <a:solidFill>
            <a:schemeClr val="bg2">
              <a:alpha val="74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Щоб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компанія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змогла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використати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потенціал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,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який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їй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відкриває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перехід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до «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цифри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»,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пом'якшила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чи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скоротила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тривалість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«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стресу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»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під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час переходу,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важливо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працювати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з культурою,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що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підтримує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необхідність</a:t>
            </a:r>
            <a:r>
              <a:rPr lang="ru-RU" sz="3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3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цифровізації</a:t>
            </a:r>
            <a:r>
              <a:rPr lang="ru-RU" sz="3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.</a:t>
            </a:r>
            <a:endParaRPr lang="en-US" sz="34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0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Цифровизация в цифрах и факт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0313"/>
            <a:ext cx="10515600" cy="1325563"/>
          </a:xfrm>
          <a:solidFill>
            <a:schemeClr val="tx2">
              <a:alpha val="78000"/>
            </a:schemeClr>
          </a:solidFill>
        </p:spPr>
        <p:txBody>
          <a:bodyPr>
            <a:normAutofit/>
          </a:bodyPr>
          <a:lstStyle/>
          <a:p>
            <a:r>
              <a:rPr lang="ru-RU" b="1" dirty="0" err="1">
                <a:ln w="222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Основні</a:t>
            </a:r>
            <a:r>
              <a:rPr lang="ru-RU" b="1" dirty="0">
                <a:ln w="222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 err="1">
                <a:ln w="222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принципи</a:t>
            </a:r>
            <a:r>
              <a:rPr lang="ru-RU" b="1" dirty="0">
                <a:ln w="222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 err="1">
                <a:ln w="222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формування</a:t>
            </a:r>
            <a:r>
              <a:rPr lang="ru-RU" b="1" dirty="0">
                <a:ln w="222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 err="1">
                <a:ln w="222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цифрової</a:t>
            </a:r>
            <a:r>
              <a:rPr lang="ru-RU" b="1" dirty="0">
                <a:ln w="222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 err="1">
                <a:ln w="222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культури</a:t>
            </a:r>
            <a:r>
              <a:rPr lang="ru-RU" b="1" dirty="0" smtClean="0">
                <a:ln w="22225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endParaRPr lang="en-US" b="1" dirty="0">
              <a:ln w="22225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778354"/>
              </p:ext>
            </p:extLst>
          </p:nvPr>
        </p:nvGraphicFramePr>
        <p:xfrm>
          <a:off x="838199" y="1358153"/>
          <a:ext cx="10887636" cy="5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197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www.adlittle.com/sites/default/files/prism/digital_transformation_image-m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486" y="365125"/>
            <a:ext cx="7304314" cy="1325563"/>
          </a:xfrm>
        </p:spPr>
        <p:txBody>
          <a:bodyPr>
            <a:normAutofit/>
          </a:bodyPr>
          <a:lstStyle/>
          <a:p>
            <a:r>
              <a:rPr lang="ru-RU" b="1" spc="50" dirty="0" err="1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Напрями</a:t>
            </a:r>
            <a:r>
              <a:rPr lang="ru-RU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для </a:t>
            </a:r>
            <a:r>
              <a:rPr lang="ru-RU" b="1" spc="50" dirty="0" err="1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поліпшення</a:t>
            </a:r>
            <a:r>
              <a:rPr lang="ru-RU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цифрової</a:t>
            </a:r>
            <a:r>
              <a:rPr lang="ru-RU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культури</a:t>
            </a:r>
            <a:r>
              <a:rPr lang="ru-RU" b="1" spc="50" dirty="0" smtClean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</a:t>
            </a:r>
            <a:endParaRPr lang="en-US" b="1" spc="5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3538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993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14D11A-4DD7-4EB0-9B3B-1421B5324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514D11A-4DD7-4EB0-9B3B-1421B53245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EF2E5E-5C2C-46DB-87EE-A71057C7A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58EF2E5E-5C2C-46DB-87EE-A71057C7A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558DC8-FCC8-43E7-A6EC-F2E3FDCC5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65558DC8-FCC8-43E7-A6EC-F2E3FDCC5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E89520-3F7C-4586-B238-220AC7140E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82E89520-3F7C-4586-B238-220AC7140E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Цифровая трансформация и налоговый маневр - главные IT-события 2020 года -  infoforum.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8"/>
            <a:ext cx="12192000" cy="68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936053"/>
              </p:ext>
            </p:extLst>
          </p:nvPr>
        </p:nvGraphicFramePr>
        <p:xfrm>
          <a:off x="838200" y="261257"/>
          <a:ext cx="10739718" cy="6348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96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5485BE-BA13-4A83-85CB-E807B985E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345485BE-BA13-4A83-85CB-E807B985E7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3F21ABA-89C8-4ECD-9D83-F0E8B35AA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93F21ABA-89C8-4ECD-9D83-F0E8B35AA5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79153-F614-4C31-8B97-90047656B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DF979153-F614-4C31-8B97-90047656BB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535FE7C-BD1E-4BF5-93DF-26D01125E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9535FE7C-BD1E-4BF5-93DF-26D01125E3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6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49" y="1402897"/>
            <a:ext cx="10515600" cy="1325563"/>
          </a:xfrm>
          <a:solidFill>
            <a:schemeClr val="accent3">
              <a:lumMod val="50000"/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uk-UA" sz="115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</a:rPr>
              <a:t>Дякую за увагу!</a:t>
            </a:r>
            <a:endParaRPr lang="en-US" sz="115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AutoShape 2" descr="Цифровизация и восстановление: дело не только в технология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вини / Презентовано 94 проєкти цифрової трансформації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2929E"/>
              </a:clrFrom>
              <a:clrTo>
                <a:srgbClr val="C2929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421"/>
          </a:xfrm>
          <a:prstGeom prst="rect">
            <a:avLst/>
          </a:prstGeom>
          <a:noFill/>
          <a:effectLst>
            <a:glow rad="127000">
              <a:schemeClr val="accent1">
                <a:alpha val="56000"/>
              </a:schemeClr>
            </a:glow>
            <a:outerShdw blurRad="50800" dist="50800" dir="5400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7797" y="1245053"/>
            <a:ext cx="10515600" cy="1048204"/>
          </a:xfrm>
          <a:solidFill>
            <a:schemeClr val="accent3">
              <a:lumMod val="40000"/>
              <a:lumOff val="60000"/>
              <a:alpha val="77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err="1"/>
              <a:t>Цифрова</a:t>
            </a:r>
            <a:r>
              <a:rPr lang="ru-RU" sz="3200" b="1" dirty="0"/>
              <a:t> </a:t>
            </a:r>
            <a:r>
              <a:rPr lang="ru-RU" sz="3200" b="1" dirty="0" err="1"/>
              <a:t>трансформація</a:t>
            </a:r>
            <a:r>
              <a:rPr lang="en-US" sz="3200" dirty="0"/>
              <a:t> </a:t>
            </a:r>
            <a:r>
              <a:rPr lang="ru-RU" sz="3200" dirty="0"/>
              <a:t>-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впровадження</a:t>
            </a:r>
            <a:r>
              <a:rPr lang="ru-RU" sz="3200" dirty="0"/>
              <a:t> </a:t>
            </a:r>
            <a:r>
              <a:rPr lang="ru-RU" sz="3200" dirty="0" err="1"/>
              <a:t>сучасних</a:t>
            </a:r>
            <a:r>
              <a:rPr lang="ru-RU" sz="3200" dirty="0"/>
              <a:t> </a:t>
            </a:r>
            <a:r>
              <a:rPr lang="ru-RU" sz="3200" dirty="0" err="1"/>
              <a:t>технологій</a:t>
            </a:r>
            <a:r>
              <a:rPr lang="ru-RU" sz="3200" dirty="0"/>
              <a:t> у </a:t>
            </a:r>
            <a:r>
              <a:rPr lang="ru-RU" sz="3200" dirty="0" err="1"/>
              <a:t>бізнес-процеси</a:t>
            </a:r>
            <a:r>
              <a:rPr lang="ru-RU" sz="3200" dirty="0"/>
              <a:t> </a:t>
            </a:r>
            <a:r>
              <a:rPr lang="ru-RU" sz="3200" dirty="0" err="1"/>
              <a:t>підприємства</a:t>
            </a:r>
            <a:r>
              <a:rPr lang="ru-RU" sz="3200" dirty="0"/>
              <a:t>. </a:t>
            </a:r>
            <a:endParaRPr lang="en-US" sz="32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67797" y="3814081"/>
            <a:ext cx="10515600" cy="1831975"/>
          </a:xfrm>
          <a:prstGeom prst="rect">
            <a:avLst/>
          </a:prstGeom>
          <a:solidFill>
            <a:schemeClr val="accent3">
              <a:lumMod val="40000"/>
              <a:lumOff val="60000"/>
              <a:alpha val="77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err="1" smtClean="0"/>
              <a:t>Цифрова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трансформація</a:t>
            </a:r>
            <a:r>
              <a:rPr lang="en-US" sz="3200" dirty="0" smtClean="0"/>
              <a:t> </a:t>
            </a:r>
            <a:r>
              <a:rPr lang="ru-RU" sz="3200" dirty="0" err="1" smtClean="0"/>
              <a:t>передбачає</a:t>
            </a:r>
            <a:r>
              <a:rPr lang="ru-RU" sz="3200" dirty="0" smtClean="0"/>
              <a:t> не </a:t>
            </a:r>
            <a:r>
              <a:rPr lang="ru-RU" sz="3200" dirty="0" err="1" smtClean="0"/>
              <a:t>лише</a:t>
            </a:r>
            <a:r>
              <a:rPr lang="ru-RU" sz="3200" dirty="0" smtClean="0"/>
              <a:t> </a:t>
            </a:r>
            <a:r>
              <a:rPr lang="ru-RU" sz="3200" dirty="0" err="1" smtClean="0"/>
              <a:t>встановлення</a:t>
            </a:r>
            <a:r>
              <a:rPr lang="ru-RU" sz="3200" dirty="0" smtClean="0"/>
              <a:t> </a:t>
            </a:r>
            <a:r>
              <a:rPr lang="ru-RU" sz="3200" dirty="0" err="1" smtClean="0"/>
              <a:t>сучасного</a:t>
            </a:r>
            <a:r>
              <a:rPr lang="ru-RU" sz="3200" dirty="0" smtClean="0"/>
              <a:t> </a:t>
            </a:r>
            <a:r>
              <a:rPr lang="ru-RU" sz="3200" dirty="0" err="1" smtClean="0"/>
              <a:t>обладнання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або</a:t>
            </a:r>
            <a:r>
              <a:rPr lang="ru-RU" sz="3200" dirty="0" smtClean="0"/>
              <a:t> </a:t>
            </a:r>
            <a:r>
              <a:rPr lang="ru-RU" sz="3200" dirty="0" err="1" smtClean="0"/>
              <a:t>програмного</a:t>
            </a:r>
            <a:r>
              <a:rPr lang="ru-RU" sz="3200" dirty="0" smtClean="0"/>
              <a:t> </a:t>
            </a:r>
            <a:r>
              <a:rPr lang="ru-RU" sz="3200" dirty="0" err="1" smtClean="0"/>
              <a:t>забезпечення</a:t>
            </a:r>
            <a:r>
              <a:rPr lang="ru-RU" sz="3200" dirty="0" smtClean="0"/>
              <a:t>, але і </a:t>
            </a:r>
            <a:r>
              <a:rPr lang="ru-RU" sz="3200" dirty="0" err="1" smtClean="0"/>
              <a:t>фундаментальні</a:t>
            </a:r>
            <a:r>
              <a:rPr lang="ru-RU" sz="3200" dirty="0" smtClean="0"/>
              <a:t> </a:t>
            </a:r>
            <a:r>
              <a:rPr lang="ru-RU" sz="3200" dirty="0" err="1" smtClean="0"/>
              <a:t>зміни</a:t>
            </a:r>
            <a:r>
              <a:rPr lang="ru-RU" sz="3200" dirty="0" smtClean="0"/>
              <a:t> в </a:t>
            </a:r>
            <a:r>
              <a:rPr lang="ru-RU" sz="3200" dirty="0" err="1" smtClean="0"/>
              <a:t>підходах</a:t>
            </a:r>
            <a:r>
              <a:rPr lang="ru-RU" sz="3200" dirty="0" smtClean="0"/>
              <a:t> до </a:t>
            </a:r>
            <a:r>
              <a:rPr lang="ru-RU" sz="3200" dirty="0" err="1" smtClean="0"/>
              <a:t>управління</a:t>
            </a:r>
            <a:r>
              <a:rPr lang="ru-RU" sz="3200" dirty="0" smtClean="0"/>
              <a:t>, </a:t>
            </a:r>
            <a:r>
              <a:rPr lang="ru-RU" sz="3200" dirty="0" err="1" smtClean="0"/>
              <a:t>корпоративної</a:t>
            </a:r>
            <a:r>
              <a:rPr lang="ru-RU" sz="3200" dirty="0" smtClean="0"/>
              <a:t> </a:t>
            </a:r>
            <a:r>
              <a:rPr lang="ru-RU" sz="3200" dirty="0" err="1" smtClean="0"/>
              <a:t>культури</a:t>
            </a:r>
            <a:r>
              <a:rPr lang="ru-RU" sz="3200" dirty="0" smtClean="0"/>
              <a:t>, </a:t>
            </a:r>
            <a:r>
              <a:rPr lang="ru-RU" sz="3200" dirty="0" err="1" smtClean="0"/>
              <a:t>зовнішніх</a:t>
            </a:r>
            <a:r>
              <a:rPr lang="ru-RU" sz="3200" dirty="0" smtClean="0"/>
              <a:t> </a:t>
            </a:r>
            <a:r>
              <a:rPr lang="ru-RU" sz="3200" dirty="0" err="1" smtClean="0"/>
              <a:t>комунікаціях</a:t>
            </a:r>
            <a:r>
              <a:rPr lang="ru-RU" sz="3200" dirty="0" smtClean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97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Цифрова трансформація освіти і науки України: МОН пропонує для громадського  обговорення проєкт Концепції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47000"/>
            </a:schemeClr>
          </a:solidFill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Ключові технології програм цифрової трансформації</a:t>
            </a:r>
            <a:endParaRPr lang="en-US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672219"/>
              </p:ext>
            </p:extLst>
          </p:nvPr>
        </p:nvGraphicFramePr>
        <p:xfrm>
          <a:off x="838199" y="1825624"/>
          <a:ext cx="10889343" cy="5397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76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768F25-69B4-456B-919B-9C430077A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9C91B7-0FE5-4551-BD8B-8532275509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352A10-9F71-41AF-8FF2-A75B7ACD2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4897C6-D31E-40F3-803B-2F1212A939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Цифровізація як нова реальність України - LexInform: Правові та юридичні  новини, юридична практика, коментарі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841960"/>
              </p:ext>
            </p:extLst>
          </p:nvPr>
        </p:nvGraphicFramePr>
        <p:xfrm>
          <a:off x="838200" y="624114"/>
          <a:ext cx="10526486" cy="5704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2530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59EDAD-F26B-49AC-BDC0-1E1541EFE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259EDAD-F26B-49AC-BDC0-1E1541EFE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DA15C5-BED4-4204-BB84-69D978409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E9DA15C5-BED4-4204-BB84-69D978409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1DB309-3346-4CAE-B877-3172322F6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741DB309-3346-4CAE-B877-3172322F6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F46624-720D-4BD2-98E2-2316660EC8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CEF46624-720D-4BD2-98E2-2316660EC8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53EEC2-8594-417E-A445-2FBFD2FB2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2C53EEC2-8594-417E-A445-2FBFD2FB21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geospatialmedia.s3.amazonaws.com/wp-content/uploads/2019/03/Data-Mas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3994"/>
            <a:ext cx="10860314" cy="1451390"/>
          </a:xfrm>
          <a:solidFill>
            <a:schemeClr val="accent1">
              <a:lumMod val="60000"/>
              <a:lumOff val="40000"/>
              <a:alpha val="84000"/>
            </a:schemeClr>
          </a:solidFill>
        </p:spPr>
        <p:txBody>
          <a:bodyPr>
            <a:noAutofit/>
          </a:bodyPr>
          <a:lstStyle/>
          <a:p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Способи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цифрової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трансформації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02454"/>
            <a:ext cx="10628086" cy="1364660"/>
          </a:xfrm>
          <a:solidFill>
            <a:schemeClr val="accent3">
              <a:lumMod val="20000"/>
              <a:lumOff val="80000"/>
              <a:alpha val="51000"/>
            </a:schemeClr>
          </a:solidFill>
        </p:spPr>
        <p:txBody>
          <a:bodyPr>
            <a:noAutofit/>
          </a:bodyPr>
          <a:lstStyle/>
          <a:p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Перший – шлях </a:t>
            </a:r>
            <a:r>
              <a:rPr lang="ru-RU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поступової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трансформації</a:t>
            </a:r>
            <a:endParaRPr lang="ru-RU" sz="4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4297680"/>
            <a:ext cx="10628086" cy="2204720"/>
          </a:xfrm>
          <a:prstGeom prst="rect">
            <a:avLst/>
          </a:prstGeom>
          <a:solidFill>
            <a:schemeClr val="accent3">
              <a:lumMod val="20000"/>
              <a:lumOff val="80000"/>
              <a:alpha val="5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Другий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–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стрибкоподібний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за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якого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фірми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максимально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швидко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нарощують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свої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внутрішні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технологічні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можливості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601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Исследование: затраты организаций на цифровые технологии снизились,  домохозяйств — выросл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0818"/>
          </a:xfrm>
          <a:solidFill>
            <a:schemeClr val="accent3">
              <a:lumMod val="40000"/>
              <a:lumOff val="60000"/>
              <a:alpha val="63000"/>
            </a:schemeClr>
          </a:solidFill>
        </p:spPr>
        <p:txBody>
          <a:bodyPr>
            <a:normAutofit/>
          </a:bodyPr>
          <a:lstStyle/>
          <a:p>
            <a:r>
              <a:rPr lang="uk-UA" sz="60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</a:rPr>
              <a:t>Стратегії фірми</a:t>
            </a:r>
            <a:endParaRPr lang="en-US" sz="6000" b="1" dirty="0">
              <a:ln w="222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10708"/>
            <a:ext cx="10515600" cy="1019175"/>
          </a:xfrm>
          <a:solidFill>
            <a:schemeClr val="accent5">
              <a:lumMod val="20000"/>
              <a:lumOff val="80000"/>
              <a:alpha val="67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Онлайн-</a:t>
            </a:r>
            <a:r>
              <a:rPr lang="ru-RU" b="1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стратегія</a:t>
            </a:r>
            <a:r>
              <a:rPr lang="ru-RU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– </a:t>
            </a:r>
            <a:r>
              <a:rPr lang="ru-RU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це</a:t>
            </a:r>
            <a:r>
              <a:rPr lang="ru-RU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стратегія</a:t>
            </a:r>
            <a:r>
              <a:rPr lang="ru-RU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використання</a:t>
            </a:r>
            <a:r>
              <a:rPr lang="ru-RU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цифрових</a:t>
            </a:r>
            <a:r>
              <a:rPr lang="ru-RU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(онлайн) </a:t>
            </a:r>
            <a:r>
              <a:rPr lang="ru-RU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активів</a:t>
            </a:r>
            <a:r>
              <a:rPr lang="ru-RU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фірми</a:t>
            </a:r>
            <a:r>
              <a:rPr lang="ru-RU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для </a:t>
            </a:r>
            <a:r>
              <a:rPr lang="ru-RU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максимізації</a:t>
            </a:r>
            <a:r>
              <a:rPr lang="ru-RU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її</a:t>
            </a:r>
            <a:r>
              <a:rPr lang="ru-RU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бізнес-результатів</a:t>
            </a:r>
            <a:r>
              <a:rPr lang="ru-RU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</a:t>
            </a:r>
            <a:endParaRPr lang="ru-RU" b="1" dirty="0" smtClean="0">
              <a:ln w="10160">
                <a:solidFill>
                  <a:schemeClr val="accent3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38200" y="3762829"/>
            <a:ext cx="10515600" cy="2579914"/>
          </a:xfrm>
          <a:prstGeom prst="rect">
            <a:avLst/>
          </a:prstGeom>
          <a:solidFill>
            <a:schemeClr val="accent5">
              <a:lumMod val="20000"/>
              <a:lumOff val="80000"/>
              <a:alpha val="67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Цифрова</a:t>
            </a:r>
            <a:r>
              <a:rPr lang="ru-RU" b="1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стратегія</a:t>
            </a:r>
            <a:r>
              <a:rPr lang="ru-RU" b="1" dirty="0" smtClean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це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стратегія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перетворення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фірми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на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цифрову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в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якій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цифровий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зв’язок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забезпечує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взаємодію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бізнес-організації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зі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своїми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клієнтами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індивідуалізовані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й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персоналізовані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пропозиції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продуктів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/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послуг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прийняття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рішень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на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основі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даних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під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впливом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змін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зовнішньому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та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внутрішньому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середовищі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фірми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78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Будущее цифровой экономики: шесть главных трендов - новости Kapital.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47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42047"/>
            <a:ext cx="10753165" cy="1237129"/>
          </a:xfrm>
          <a:solidFill>
            <a:schemeClr val="bg2">
              <a:lumMod val="75000"/>
              <a:alpha val="57000"/>
            </a:schemeClr>
          </a:solidFill>
          <a:effectLst/>
        </p:spPr>
        <p:txBody>
          <a:bodyPr>
            <a:normAutofit/>
          </a:bodyPr>
          <a:lstStyle/>
          <a:p>
            <a:r>
              <a:rPr lang="ru-RU" sz="72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Технологічні</a:t>
            </a:r>
            <a:r>
              <a:rPr lang="ru-RU" sz="8000" b="1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8000" b="1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платформи</a:t>
            </a:r>
            <a:endParaRPr lang="en-US" sz="8000" b="1" dirty="0">
              <a:ln w="6600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295980"/>
              </p:ext>
            </p:extLst>
          </p:nvPr>
        </p:nvGraphicFramePr>
        <p:xfrm>
          <a:off x="838200" y="1814286"/>
          <a:ext cx="10515600" cy="504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93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Цифровая трансформация крупнейшего бизне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9971" cy="1325563"/>
          </a:xfrm>
          <a:solidFill>
            <a:schemeClr val="accent1">
              <a:lumMod val="40000"/>
              <a:lumOff val="60000"/>
              <a:alpha val="56000"/>
            </a:schemeClr>
          </a:solidFill>
        </p:spPr>
        <p:txBody>
          <a:bodyPr>
            <a:noAutofit/>
          </a:bodyPr>
          <a:lstStyle/>
          <a:p>
            <a:r>
              <a:rPr lang="ru-RU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Під</a:t>
            </a:r>
            <a:r>
              <a:rPr lang="ru-RU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ru-RU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впливом</a:t>
            </a:r>
            <a:r>
              <a:rPr lang="ru-RU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 цифрового </a:t>
            </a:r>
            <a:r>
              <a:rPr lang="ru-RU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стратегування</a:t>
            </a:r>
            <a:r>
              <a:rPr lang="ru-RU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ru-RU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змінюються</a:t>
            </a:r>
            <a:r>
              <a:rPr lang="ru-RU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ru-RU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всі</a:t>
            </a:r>
            <a:r>
              <a:rPr lang="ru-RU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ru-RU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напрями</a:t>
            </a:r>
            <a:r>
              <a:rPr lang="ru-RU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ru-RU" b="1" dirty="0" err="1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ведення</a:t>
            </a:r>
            <a:r>
              <a:rPr lang="ru-RU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 </a:t>
            </a:r>
            <a:r>
              <a:rPr lang="ru-RU" b="1" dirty="0" err="1" smtClean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бізнесу</a:t>
            </a:r>
            <a:r>
              <a:rPr lang="ru-RU" b="1" dirty="0" smtClean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 </a:t>
            </a:r>
            <a:endParaRPr lang="en-US" b="1" dirty="0">
              <a:ln w="222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149967"/>
              </p:ext>
            </p:extLst>
          </p:nvPr>
        </p:nvGraphicFramePr>
        <p:xfrm>
          <a:off x="838200" y="1825625"/>
          <a:ext cx="624477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13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E327F7-C4DF-4BE7-AE8C-AC8E9829C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FE327F7-C4DF-4BE7-AE8C-AC8E9829C8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DEFCB8-2AC8-4A43-9E82-41B8A6953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6DEFCB8-2AC8-4A43-9E82-41B8A6953B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CEEB70-0552-4ED3-8519-9678F7D9B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D9CEEB70-0552-4ED3-8519-9678F7D9BD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2FF6CE-A398-4DE3-AD54-BC63E77095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212FF6CE-A398-4DE3-AD54-BC63E77095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Цифровая трансформация кадровых бизнес-процессов – Курсы – Национальный  исследовательский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3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34495"/>
            <a:ext cx="11078029" cy="1325563"/>
          </a:xfrm>
        </p:spPr>
        <p:txBody>
          <a:bodyPr/>
          <a:lstStyle/>
          <a:p>
            <a:r>
              <a:rPr lang="ru-RU" b="1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Проблеми</a:t>
            </a:r>
            <a:r>
              <a:rPr lang="ru-RU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, </a:t>
            </a:r>
            <a:r>
              <a:rPr lang="ru-RU" b="1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які</a:t>
            </a:r>
            <a:r>
              <a:rPr lang="ru-RU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призводять</a:t>
            </a:r>
            <a:r>
              <a:rPr lang="ru-RU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до </a:t>
            </a:r>
            <a:r>
              <a:rPr lang="ru-RU" b="1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невдач</a:t>
            </a:r>
            <a:r>
              <a:rPr lang="ru-RU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br>
              <a:rPr lang="ru-RU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ru-RU" b="1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цифрових</a:t>
            </a:r>
            <a:r>
              <a:rPr lang="ru-RU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стратегій</a:t>
            </a:r>
            <a:endParaRPr lang="en-US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582215"/>
              </p:ext>
            </p:extLst>
          </p:nvPr>
        </p:nvGraphicFramePr>
        <p:xfrm>
          <a:off x="834110" y="1690687"/>
          <a:ext cx="10515600" cy="5392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89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6E56E1-B10C-4EE3-9DE0-2CE7B0A6D4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AB8A2E-C5F9-4677-B2F3-9DBE7F284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64ED34-DAAA-4CB3-A9E2-1D0964C608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05FCF5-20E4-4E45-80E1-D32866AAEC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1594D8-D343-46B0-9C61-93FEC364AF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557</Words>
  <Application>Microsoft Office PowerPoint</Application>
  <PresentationFormat>Широкоэкранный</PresentationFormat>
  <Paragraphs>73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Times New Roman</vt:lpstr>
      <vt:lpstr>Тема Office</vt:lpstr>
      <vt:lpstr>Роль комп'ютерних технологій в цифровій трансформації бізнесу: зміна стратегій розвитку та бізнес-моделей підприємства</vt:lpstr>
      <vt:lpstr>Презентация PowerPoint</vt:lpstr>
      <vt:lpstr>Ключові технології програм цифрової трансформації</vt:lpstr>
      <vt:lpstr>Презентация PowerPoint</vt:lpstr>
      <vt:lpstr>Способи цифрової трансформації</vt:lpstr>
      <vt:lpstr>Стратегії фірми</vt:lpstr>
      <vt:lpstr>Технологічні платформи</vt:lpstr>
      <vt:lpstr>Під впливом цифрового стратегування змінюються всі напрями ведення бізнесу </vt:lpstr>
      <vt:lpstr>Проблеми, які призводять до невдач  цифрових стратегій</vt:lpstr>
      <vt:lpstr>Наявність у фірми цифрової стратегії потребує зміни всієї системи менеджменту, насамперед  бізнес-моделей. </vt:lpstr>
      <vt:lpstr>Бізнес-моделі</vt:lpstr>
      <vt:lpstr>Послідовність етапів (фаз) цифрової трансформації бізнес-моделі </vt:lpstr>
      <vt:lpstr>Щоб компанія змогла використати потенціал, який їй відкриває перехід до «цифри», пом'якшила чи скоротила тривалість «стресу» під час переходу, важливо працювати з культурою, що підтримує необхідність цифровізації.</vt:lpstr>
      <vt:lpstr>Основні принципи формування цифрової культури:</vt:lpstr>
      <vt:lpstr>Напрями для поліпшення цифрової культури: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70</cp:revision>
  <dcterms:created xsi:type="dcterms:W3CDTF">2022-12-14T10:52:38Z</dcterms:created>
  <dcterms:modified xsi:type="dcterms:W3CDTF">2022-12-23T13:30:29Z</dcterms:modified>
</cp:coreProperties>
</file>