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Lst>
  <p:notesMasterIdLst>
    <p:notesMasterId r:id="rId13"/>
  </p:notesMasterIdLst>
  <p:handoutMasterIdLst>
    <p:handoutMasterId r:id="rId14"/>
  </p:handoutMasterIdLst>
  <p:sldIdLst>
    <p:sldId id="256" r:id="rId2"/>
    <p:sldId id="383" r:id="rId3"/>
    <p:sldId id="375" r:id="rId4"/>
    <p:sldId id="379" r:id="rId5"/>
    <p:sldId id="257" r:id="rId6"/>
    <p:sldId id="380" r:id="rId7"/>
    <p:sldId id="381" r:id="rId8"/>
    <p:sldId id="382" r:id="rId9"/>
    <p:sldId id="385" r:id="rId10"/>
    <p:sldId id="374" r:id="rId11"/>
    <p:sldId id="347" r:id="rId12"/>
  </p:sldIdLst>
  <p:sldSz cx="9144000" cy="6858000" type="screen4x3"/>
  <p:notesSz cx="6858000" cy="9947275"/>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BBF"/>
    <a:srgbClr val="341312"/>
    <a:srgbClr val="E581ED"/>
    <a:srgbClr val="1A8501"/>
    <a:srgbClr val="0099FF"/>
    <a:srgbClr val="FF6600"/>
    <a:srgbClr val="21FF85"/>
    <a:srgbClr val="800080"/>
    <a:srgbClr val="BC0654"/>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0" autoAdjust="0"/>
    <p:restoredTop sz="94629" autoAdjust="0"/>
  </p:normalViewPr>
  <p:slideViewPr>
    <p:cSldViewPr>
      <p:cViewPr varScale="1">
        <p:scale>
          <a:sx n="103" d="100"/>
          <a:sy n="103" d="100"/>
        </p:scale>
        <p:origin x="16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63C4E-FF56-4A9E-BC2E-F90A566A522E}" type="doc">
      <dgm:prSet loTypeId="urn:microsoft.com/office/officeart/2005/8/layout/chart3" loCatId="cycle" qsTypeId="urn:microsoft.com/office/officeart/2005/8/quickstyle/simple3" qsCatId="simple" csTypeId="urn:microsoft.com/office/officeart/2005/8/colors/accent1_2" csCatId="accent1" phldr="1"/>
      <dgm:spPr/>
    </dgm:pt>
    <dgm:pt modelId="{E4334D79-34F3-47C2-A983-9D6A1510F930}">
      <dgm:prSet phldrT="[Текст]"/>
      <dgm:spPr/>
      <dgm:t>
        <a:bodyPr/>
        <a:lstStyle/>
        <a:p>
          <a:r>
            <a:rPr lang="ru-RU" b="1" i="0" dirty="0" err="1">
              <a:latin typeface="Times New Roman" panose="02020603050405020304" pitchFamily="18" charset="0"/>
              <a:cs typeface="Times New Roman" panose="02020603050405020304" pitchFamily="18" charset="0"/>
            </a:rPr>
            <a:t>Реалістичний</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досвід</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занурення</a:t>
          </a:r>
          <a:endParaRPr lang="ru-UA" dirty="0">
            <a:latin typeface="Times New Roman" panose="02020603050405020304" pitchFamily="18" charset="0"/>
            <a:cs typeface="Times New Roman" panose="02020603050405020304" pitchFamily="18" charset="0"/>
          </a:endParaRPr>
        </a:p>
      </dgm:t>
    </dgm:pt>
    <dgm:pt modelId="{AD9D2514-25AD-4BA6-A5FB-DD71D5A3BA52}" type="parTrans" cxnId="{C59BE2DC-2145-4833-B774-76A0CC9B02AA}">
      <dgm:prSet/>
      <dgm:spPr/>
      <dgm:t>
        <a:bodyPr/>
        <a:lstStyle/>
        <a:p>
          <a:endParaRPr lang="ru-UA">
            <a:latin typeface="Times New Roman" panose="02020603050405020304" pitchFamily="18" charset="0"/>
            <a:cs typeface="Times New Roman" panose="02020603050405020304" pitchFamily="18" charset="0"/>
          </a:endParaRPr>
        </a:p>
      </dgm:t>
    </dgm:pt>
    <dgm:pt modelId="{AE78D25F-2575-4258-BFBE-4ED7D6EFB2A8}" type="sibTrans" cxnId="{C59BE2DC-2145-4833-B774-76A0CC9B02AA}">
      <dgm:prSet/>
      <dgm:spPr/>
      <dgm:t>
        <a:bodyPr/>
        <a:lstStyle/>
        <a:p>
          <a:endParaRPr lang="ru-UA">
            <a:latin typeface="Times New Roman" panose="02020603050405020304" pitchFamily="18" charset="0"/>
            <a:cs typeface="Times New Roman" panose="02020603050405020304" pitchFamily="18" charset="0"/>
          </a:endParaRPr>
        </a:p>
      </dgm:t>
    </dgm:pt>
    <dgm:pt modelId="{61C58B5F-7220-4C08-BCB6-18ABB32BC122}">
      <dgm:prSet phldrT="[Текст]"/>
      <dgm:spPr/>
      <dgm:t>
        <a:bodyPr/>
        <a:lstStyle/>
        <a:p>
          <a:r>
            <a:rPr lang="ru-RU" b="1" i="0" dirty="0" err="1">
              <a:latin typeface="Times New Roman" panose="02020603050405020304" pitchFamily="18" charset="0"/>
              <a:cs typeface="Times New Roman" panose="02020603050405020304" pitchFamily="18" charset="0"/>
            </a:rPr>
            <a:t>Повна</a:t>
          </a:r>
          <a:r>
            <a:rPr lang="ru-RU" b="1" i="0" dirty="0">
              <a:latin typeface="Times New Roman" panose="02020603050405020304" pitchFamily="18" charset="0"/>
              <a:cs typeface="Times New Roman" panose="02020603050405020304" pitchFamily="18" charset="0"/>
            </a:rPr>
            <a:t> структура </a:t>
          </a:r>
          <a:r>
            <a:rPr lang="ru-RU" b="1" i="0" dirty="0" err="1">
              <a:latin typeface="Times New Roman" panose="02020603050405020304" pitchFamily="18" charset="0"/>
              <a:cs typeface="Times New Roman" panose="02020603050405020304" pitchFamily="18" charset="0"/>
            </a:rPr>
            <a:t>світу</a:t>
          </a:r>
          <a:endParaRPr lang="ru-UA" dirty="0">
            <a:latin typeface="Times New Roman" panose="02020603050405020304" pitchFamily="18" charset="0"/>
            <a:cs typeface="Times New Roman" panose="02020603050405020304" pitchFamily="18" charset="0"/>
          </a:endParaRPr>
        </a:p>
      </dgm:t>
    </dgm:pt>
    <dgm:pt modelId="{EA74C03E-1008-4EC9-A93E-F171EB35B3F6}" type="parTrans" cxnId="{857F79A0-C8EE-4B64-8FB2-299FD170D23A}">
      <dgm:prSet/>
      <dgm:spPr/>
      <dgm:t>
        <a:bodyPr/>
        <a:lstStyle/>
        <a:p>
          <a:endParaRPr lang="ru-UA">
            <a:latin typeface="Times New Roman" panose="02020603050405020304" pitchFamily="18" charset="0"/>
            <a:cs typeface="Times New Roman" panose="02020603050405020304" pitchFamily="18" charset="0"/>
          </a:endParaRPr>
        </a:p>
      </dgm:t>
    </dgm:pt>
    <dgm:pt modelId="{BC495BAC-6DF2-45FB-AFD0-89970DD84399}" type="sibTrans" cxnId="{857F79A0-C8EE-4B64-8FB2-299FD170D23A}">
      <dgm:prSet/>
      <dgm:spPr/>
      <dgm:t>
        <a:bodyPr/>
        <a:lstStyle/>
        <a:p>
          <a:endParaRPr lang="ru-UA">
            <a:latin typeface="Times New Roman" panose="02020603050405020304" pitchFamily="18" charset="0"/>
            <a:cs typeface="Times New Roman" panose="02020603050405020304" pitchFamily="18" charset="0"/>
          </a:endParaRPr>
        </a:p>
      </dgm:t>
    </dgm:pt>
    <dgm:pt modelId="{C0E9CBF9-0110-4A4A-81FC-0713B1E58142}">
      <dgm:prSet phldrT="[Текст]"/>
      <dgm:spPr/>
      <dgm:t>
        <a:bodyPr/>
        <a:lstStyle/>
        <a:p>
          <a:r>
            <a:rPr lang="en-US" b="1" i="0" dirty="0">
              <a:latin typeface="Times New Roman" panose="02020603050405020304" pitchFamily="18" charset="0"/>
              <a:cs typeface="Times New Roman" panose="02020603050405020304" pitchFamily="18" charset="0"/>
            </a:rPr>
            <a:t>UGC</a:t>
          </a:r>
          <a:endParaRPr lang="ru-UA" dirty="0">
            <a:latin typeface="Times New Roman" panose="02020603050405020304" pitchFamily="18" charset="0"/>
            <a:cs typeface="Times New Roman" panose="02020603050405020304" pitchFamily="18" charset="0"/>
          </a:endParaRPr>
        </a:p>
      </dgm:t>
    </dgm:pt>
    <dgm:pt modelId="{12ACD6B6-600F-4B33-AE97-ACBC8A910F43}" type="parTrans" cxnId="{86EC4FF9-4C0C-465B-9179-0089D56EA9BD}">
      <dgm:prSet/>
      <dgm:spPr/>
      <dgm:t>
        <a:bodyPr/>
        <a:lstStyle/>
        <a:p>
          <a:endParaRPr lang="ru-UA">
            <a:latin typeface="Times New Roman" panose="02020603050405020304" pitchFamily="18" charset="0"/>
            <a:cs typeface="Times New Roman" panose="02020603050405020304" pitchFamily="18" charset="0"/>
          </a:endParaRPr>
        </a:p>
      </dgm:t>
    </dgm:pt>
    <dgm:pt modelId="{46FB14A9-E14C-419C-8BB8-C4C6075EF8D1}" type="sibTrans" cxnId="{86EC4FF9-4C0C-465B-9179-0089D56EA9BD}">
      <dgm:prSet/>
      <dgm:spPr/>
      <dgm:t>
        <a:bodyPr/>
        <a:lstStyle/>
        <a:p>
          <a:endParaRPr lang="ru-UA">
            <a:latin typeface="Times New Roman" panose="02020603050405020304" pitchFamily="18" charset="0"/>
            <a:cs typeface="Times New Roman" panose="02020603050405020304" pitchFamily="18" charset="0"/>
          </a:endParaRPr>
        </a:p>
      </dgm:t>
    </dgm:pt>
    <dgm:pt modelId="{17CAF168-67D5-40E0-A6EE-C40E66890273}">
      <dgm:prSet/>
      <dgm:spPr/>
      <dgm:t>
        <a:bodyPr/>
        <a:lstStyle/>
        <a:p>
          <a:r>
            <a:rPr lang="ru-RU" b="1" i="0">
              <a:latin typeface="Times New Roman" panose="02020603050405020304" pitchFamily="18" charset="0"/>
              <a:cs typeface="Times New Roman" panose="02020603050405020304" pitchFamily="18" charset="0"/>
            </a:rPr>
            <a:t>Величезна потенційна економічна цінність</a:t>
          </a:r>
          <a:endParaRPr lang="ru-RU">
            <a:latin typeface="Times New Roman" panose="02020603050405020304" pitchFamily="18" charset="0"/>
            <a:cs typeface="Times New Roman" panose="02020603050405020304" pitchFamily="18" charset="0"/>
          </a:endParaRPr>
        </a:p>
      </dgm:t>
    </dgm:pt>
    <dgm:pt modelId="{84F612CC-8A02-4FF1-BE7B-DBE7788C1377}" type="parTrans" cxnId="{CFF48E24-E84E-48D1-AB40-AE324D307EB1}">
      <dgm:prSet/>
      <dgm:spPr/>
      <dgm:t>
        <a:bodyPr/>
        <a:lstStyle/>
        <a:p>
          <a:endParaRPr lang="ru-UA">
            <a:latin typeface="Times New Roman" panose="02020603050405020304" pitchFamily="18" charset="0"/>
            <a:cs typeface="Times New Roman" panose="02020603050405020304" pitchFamily="18" charset="0"/>
          </a:endParaRPr>
        </a:p>
      </dgm:t>
    </dgm:pt>
    <dgm:pt modelId="{5C09E5C3-63DD-473C-AFF1-AB2E65B505E8}" type="sibTrans" cxnId="{CFF48E24-E84E-48D1-AB40-AE324D307EB1}">
      <dgm:prSet/>
      <dgm:spPr/>
      <dgm:t>
        <a:bodyPr/>
        <a:lstStyle/>
        <a:p>
          <a:endParaRPr lang="ru-UA">
            <a:latin typeface="Times New Roman" panose="02020603050405020304" pitchFamily="18" charset="0"/>
            <a:cs typeface="Times New Roman" panose="02020603050405020304" pitchFamily="18" charset="0"/>
          </a:endParaRPr>
        </a:p>
      </dgm:t>
    </dgm:pt>
    <dgm:pt modelId="{1EAFE262-4C3C-40E4-A70F-FAC1C5B1AA88}">
      <dgm:prSet/>
      <dgm:spPr/>
      <dgm:t>
        <a:bodyPr/>
        <a:lstStyle/>
        <a:p>
          <a:r>
            <a:rPr lang="ru-RU" b="1" i="0">
              <a:latin typeface="Times New Roman" panose="02020603050405020304" pitchFamily="18" charset="0"/>
              <a:cs typeface="Times New Roman" panose="02020603050405020304" pitchFamily="18" charset="0"/>
            </a:rPr>
            <a:t>Нові правила</a:t>
          </a:r>
          <a:endParaRPr lang="ru-RU">
            <a:latin typeface="Times New Roman" panose="02020603050405020304" pitchFamily="18" charset="0"/>
            <a:cs typeface="Times New Roman" panose="02020603050405020304" pitchFamily="18" charset="0"/>
          </a:endParaRPr>
        </a:p>
      </dgm:t>
    </dgm:pt>
    <dgm:pt modelId="{67DCB12A-015F-4694-8A03-558B99AED308}" type="parTrans" cxnId="{2ECD98E2-5B4E-4DC4-9B54-B536CACBBFEE}">
      <dgm:prSet/>
      <dgm:spPr/>
      <dgm:t>
        <a:bodyPr/>
        <a:lstStyle/>
        <a:p>
          <a:endParaRPr lang="ru-UA">
            <a:latin typeface="Times New Roman" panose="02020603050405020304" pitchFamily="18" charset="0"/>
            <a:cs typeface="Times New Roman" panose="02020603050405020304" pitchFamily="18" charset="0"/>
          </a:endParaRPr>
        </a:p>
      </dgm:t>
    </dgm:pt>
    <dgm:pt modelId="{7B01F058-205B-4DC3-B914-77D0374DC8E8}" type="sibTrans" cxnId="{2ECD98E2-5B4E-4DC4-9B54-B536CACBBFEE}">
      <dgm:prSet/>
      <dgm:spPr/>
      <dgm:t>
        <a:bodyPr/>
        <a:lstStyle/>
        <a:p>
          <a:endParaRPr lang="ru-UA">
            <a:latin typeface="Times New Roman" panose="02020603050405020304" pitchFamily="18" charset="0"/>
            <a:cs typeface="Times New Roman" panose="02020603050405020304" pitchFamily="18" charset="0"/>
          </a:endParaRPr>
        </a:p>
      </dgm:t>
    </dgm:pt>
    <dgm:pt modelId="{A5F3979E-7653-448C-AA17-AEF324F7DDDD}">
      <dgm:prSet/>
      <dgm:spPr/>
      <dgm:t>
        <a:bodyPr/>
        <a:lstStyle/>
        <a:p>
          <a:r>
            <a:rPr lang="ru-RU" b="1" i="0">
              <a:latin typeface="Times New Roman" panose="02020603050405020304" pitchFamily="18" charset="0"/>
              <a:cs typeface="Times New Roman" panose="02020603050405020304" pitchFamily="18" charset="0"/>
            </a:rPr>
            <a:t>Велика невизначеність</a:t>
          </a:r>
          <a:endParaRPr lang="ru-RU">
            <a:latin typeface="Times New Roman" panose="02020603050405020304" pitchFamily="18" charset="0"/>
            <a:cs typeface="Times New Roman" panose="02020603050405020304" pitchFamily="18" charset="0"/>
          </a:endParaRPr>
        </a:p>
      </dgm:t>
    </dgm:pt>
    <dgm:pt modelId="{E93D29F3-4244-4686-A55D-462C17C330AC}" type="parTrans" cxnId="{3E99A773-192E-4C2D-9CE2-0B869C1F2491}">
      <dgm:prSet/>
      <dgm:spPr/>
      <dgm:t>
        <a:bodyPr/>
        <a:lstStyle/>
        <a:p>
          <a:endParaRPr lang="ru-UA">
            <a:latin typeface="Times New Roman" panose="02020603050405020304" pitchFamily="18" charset="0"/>
            <a:cs typeface="Times New Roman" panose="02020603050405020304" pitchFamily="18" charset="0"/>
          </a:endParaRPr>
        </a:p>
      </dgm:t>
    </dgm:pt>
    <dgm:pt modelId="{B50F5BB9-0059-4AB2-B625-286784E54F10}" type="sibTrans" cxnId="{3E99A773-192E-4C2D-9CE2-0B869C1F2491}">
      <dgm:prSet/>
      <dgm:spPr/>
      <dgm:t>
        <a:bodyPr/>
        <a:lstStyle/>
        <a:p>
          <a:endParaRPr lang="ru-UA">
            <a:latin typeface="Times New Roman" panose="02020603050405020304" pitchFamily="18" charset="0"/>
            <a:cs typeface="Times New Roman" panose="02020603050405020304" pitchFamily="18" charset="0"/>
          </a:endParaRPr>
        </a:p>
      </dgm:t>
    </dgm:pt>
    <dgm:pt modelId="{040C51A4-E2EF-40D1-80D7-FFFD036EB790}" type="pres">
      <dgm:prSet presAssocID="{8C863C4E-FF56-4A9E-BC2E-F90A566A522E}" presName="compositeShape" presStyleCnt="0">
        <dgm:presLayoutVars>
          <dgm:chMax val="7"/>
          <dgm:dir/>
          <dgm:resizeHandles val="exact"/>
        </dgm:presLayoutVars>
      </dgm:prSet>
      <dgm:spPr/>
    </dgm:pt>
    <dgm:pt modelId="{5FF7EAD6-39EE-40CB-88DC-062AE5F00762}" type="pres">
      <dgm:prSet presAssocID="{8C863C4E-FF56-4A9E-BC2E-F90A566A522E}" presName="wedge1" presStyleLbl="node1" presStyleIdx="0" presStyleCnt="6"/>
      <dgm:spPr/>
    </dgm:pt>
    <dgm:pt modelId="{60FB87BE-0CF8-45CA-BFDD-5862841CB21E}" type="pres">
      <dgm:prSet presAssocID="{8C863C4E-FF56-4A9E-BC2E-F90A566A522E}" presName="wedge1Tx" presStyleLbl="node1" presStyleIdx="0" presStyleCnt="6">
        <dgm:presLayoutVars>
          <dgm:chMax val="0"/>
          <dgm:chPref val="0"/>
          <dgm:bulletEnabled val="1"/>
        </dgm:presLayoutVars>
      </dgm:prSet>
      <dgm:spPr/>
    </dgm:pt>
    <dgm:pt modelId="{5B26A29D-0B3D-49DA-A438-9319D8A468BF}" type="pres">
      <dgm:prSet presAssocID="{8C863C4E-FF56-4A9E-BC2E-F90A566A522E}" presName="wedge2" presStyleLbl="node1" presStyleIdx="1" presStyleCnt="6"/>
      <dgm:spPr/>
    </dgm:pt>
    <dgm:pt modelId="{356BD139-DF9D-47C5-93B3-82F24B1395DE}" type="pres">
      <dgm:prSet presAssocID="{8C863C4E-FF56-4A9E-BC2E-F90A566A522E}" presName="wedge2Tx" presStyleLbl="node1" presStyleIdx="1" presStyleCnt="6">
        <dgm:presLayoutVars>
          <dgm:chMax val="0"/>
          <dgm:chPref val="0"/>
          <dgm:bulletEnabled val="1"/>
        </dgm:presLayoutVars>
      </dgm:prSet>
      <dgm:spPr/>
    </dgm:pt>
    <dgm:pt modelId="{4FCE6C1E-C2DC-40C9-AB4B-C3539F9147D7}" type="pres">
      <dgm:prSet presAssocID="{8C863C4E-FF56-4A9E-BC2E-F90A566A522E}" presName="wedge3" presStyleLbl="node1" presStyleIdx="2" presStyleCnt="6"/>
      <dgm:spPr/>
    </dgm:pt>
    <dgm:pt modelId="{22E293A9-B1E0-42C4-9109-19C6FE5315A9}" type="pres">
      <dgm:prSet presAssocID="{8C863C4E-FF56-4A9E-BC2E-F90A566A522E}" presName="wedge3Tx" presStyleLbl="node1" presStyleIdx="2" presStyleCnt="6">
        <dgm:presLayoutVars>
          <dgm:chMax val="0"/>
          <dgm:chPref val="0"/>
          <dgm:bulletEnabled val="1"/>
        </dgm:presLayoutVars>
      </dgm:prSet>
      <dgm:spPr/>
    </dgm:pt>
    <dgm:pt modelId="{30D491C8-7553-4257-8378-A7D1B345F5B5}" type="pres">
      <dgm:prSet presAssocID="{8C863C4E-FF56-4A9E-BC2E-F90A566A522E}" presName="wedge4" presStyleLbl="node1" presStyleIdx="3" presStyleCnt="6"/>
      <dgm:spPr/>
    </dgm:pt>
    <dgm:pt modelId="{9B092746-4B83-429C-8C18-BFB9FB230043}" type="pres">
      <dgm:prSet presAssocID="{8C863C4E-FF56-4A9E-BC2E-F90A566A522E}" presName="wedge4Tx" presStyleLbl="node1" presStyleIdx="3" presStyleCnt="6">
        <dgm:presLayoutVars>
          <dgm:chMax val="0"/>
          <dgm:chPref val="0"/>
          <dgm:bulletEnabled val="1"/>
        </dgm:presLayoutVars>
      </dgm:prSet>
      <dgm:spPr/>
    </dgm:pt>
    <dgm:pt modelId="{E55C0C1A-7FC9-4359-9FA7-7ACBB060F1C5}" type="pres">
      <dgm:prSet presAssocID="{8C863C4E-FF56-4A9E-BC2E-F90A566A522E}" presName="wedge5" presStyleLbl="node1" presStyleIdx="4" presStyleCnt="6"/>
      <dgm:spPr/>
    </dgm:pt>
    <dgm:pt modelId="{533679F5-F648-4602-A496-FB6E23564E61}" type="pres">
      <dgm:prSet presAssocID="{8C863C4E-FF56-4A9E-BC2E-F90A566A522E}" presName="wedge5Tx" presStyleLbl="node1" presStyleIdx="4" presStyleCnt="6">
        <dgm:presLayoutVars>
          <dgm:chMax val="0"/>
          <dgm:chPref val="0"/>
          <dgm:bulletEnabled val="1"/>
        </dgm:presLayoutVars>
      </dgm:prSet>
      <dgm:spPr/>
    </dgm:pt>
    <dgm:pt modelId="{345A3551-5F00-4B79-89EA-B7A76CEDA31E}" type="pres">
      <dgm:prSet presAssocID="{8C863C4E-FF56-4A9E-BC2E-F90A566A522E}" presName="wedge6" presStyleLbl="node1" presStyleIdx="5" presStyleCnt="6"/>
      <dgm:spPr/>
    </dgm:pt>
    <dgm:pt modelId="{ECBD2F57-516D-4A31-81E2-5530684CEB38}" type="pres">
      <dgm:prSet presAssocID="{8C863C4E-FF56-4A9E-BC2E-F90A566A522E}" presName="wedge6Tx" presStyleLbl="node1" presStyleIdx="5" presStyleCnt="6">
        <dgm:presLayoutVars>
          <dgm:chMax val="0"/>
          <dgm:chPref val="0"/>
          <dgm:bulletEnabled val="1"/>
        </dgm:presLayoutVars>
      </dgm:prSet>
      <dgm:spPr/>
    </dgm:pt>
  </dgm:ptLst>
  <dgm:cxnLst>
    <dgm:cxn modelId="{2652FD00-60B9-4FCD-88A7-7501D535B8F9}" type="presOf" srcId="{8C863C4E-FF56-4A9E-BC2E-F90A566A522E}" destId="{040C51A4-E2EF-40D1-80D7-FFFD036EB790}" srcOrd="0" destOrd="0" presId="urn:microsoft.com/office/officeart/2005/8/layout/chart3"/>
    <dgm:cxn modelId="{A6E41B0C-5312-41CD-90D9-54097980B581}" type="presOf" srcId="{A5F3979E-7653-448C-AA17-AEF324F7DDDD}" destId="{ECBD2F57-516D-4A31-81E2-5530684CEB38}" srcOrd="1" destOrd="0" presId="urn:microsoft.com/office/officeart/2005/8/layout/chart3"/>
    <dgm:cxn modelId="{6F413312-2F4C-4B0A-A876-5D98511C3446}" type="presOf" srcId="{17CAF168-67D5-40E0-A6EE-C40E66890273}" destId="{30D491C8-7553-4257-8378-A7D1B345F5B5}" srcOrd="0" destOrd="0" presId="urn:microsoft.com/office/officeart/2005/8/layout/chart3"/>
    <dgm:cxn modelId="{706EDF22-1355-4DF4-B3E1-EC8B55CDA0C6}" type="presOf" srcId="{C0E9CBF9-0110-4A4A-81FC-0713B1E58142}" destId="{4FCE6C1E-C2DC-40C9-AB4B-C3539F9147D7}" srcOrd="0" destOrd="0" presId="urn:microsoft.com/office/officeart/2005/8/layout/chart3"/>
    <dgm:cxn modelId="{CFF48E24-E84E-48D1-AB40-AE324D307EB1}" srcId="{8C863C4E-FF56-4A9E-BC2E-F90A566A522E}" destId="{17CAF168-67D5-40E0-A6EE-C40E66890273}" srcOrd="3" destOrd="0" parTransId="{84F612CC-8A02-4FF1-BE7B-DBE7788C1377}" sibTransId="{5C09E5C3-63DD-473C-AFF1-AB2E65B505E8}"/>
    <dgm:cxn modelId="{E5497229-01A0-43E0-A61A-4D8DBBA3ABBC}" type="presOf" srcId="{61C58B5F-7220-4C08-BCB6-18ABB32BC122}" destId="{356BD139-DF9D-47C5-93B3-82F24B1395DE}" srcOrd="1" destOrd="0" presId="urn:microsoft.com/office/officeart/2005/8/layout/chart3"/>
    <dgm:cxn modelId="{15AA3934-FDF2-4CC2-81FA-0906E5A1A624}" type="presOf" srcId="{17CAF168-67D5-40E0-A6EE-C40E66890273}" destId="{9B092746-4B83-429C-8C18-BFB9FB230043}" srcOrd="1" destOrd="0" presId="urn:microsoft.com/office/officeart/2005/8/layout/chart3"/>
    <dgm:cxn modelId="{A1B9DF3B-E2DA-4EA5-A427-FC835C11426F}" type="presOf" srcId="{E4334D79-34F3-47C2-A983-9D6A1510F930}" destId="{60FB87BE-0CF8-45CA-BFDD-5862841CB21E}" srcOrd="1" destOrd="0" presId="urn:microsoft.com/office/officeart/2005/8/layout/chart3"/>
    <dgm:cxn modelId="{3E99A773-192E-4C2D-9CE2-0B869C1F2491}" srcId="{8C863C4E-FF56-4A9E-BC2E-F90A566A522E}" destId="{A5F3979E-7653-448C-AA17-AEF324F7DDDD}" srcOrd="5" destOrd="0" parTransId="{E93D29F3-4244-4686-A55D-462C17C330AC}" sibTransId="{B50F5BB9-0059-4AB2-B625-286784E54F10}"/>
    <dgm:cxn modelId="{E611D775-740A-4FAB-A7DA-5B27078222D3}" type="presOf" srcId="{1EAFE262-4C3C-40E4-A70F-FAC1C5B1AA88}" destId="{E55C0C1A-7FC9-4359-9FA7-7ACBB060F1C5}" srcOrd="0" destOrd="0" presId="urn:microsoft.com/office/officeart/2005/8/layout/chart3"/>
    <dgm:cxn modelId="{0CF747A0-4421-46ED-8109-3EB806DADA28}" type="presOf" srcId="{E4334D79-34F3-47C2-A983-9D6A1510F930}" destId="{5FF7EAD6-39EE-40CB-88DC-062AE5F00762}" srcOrd="0" destOrd="0" presId="urn:microsoft.com/office/officeart/2005/8/layout/chart3"/>
    <dgm:cxn modelId="{857F79A0-C8EE-4B64-8FB2-299FD170D23A}" srcId="{8C863C4E-FF56-4A9E-BC2E-F90A566A522E}" destId="{61C58B5F-7220-4C08-BCB6-18ABB32BC122}" srcOrd="1" destOrd="0" parTransId="{EA74C03E-1008-4EC9-A93E-F171EB35B3F6}" sibTransId="{BC495BAC-6DF2-45FB-AFD0-89970DD84399}"/>
    <dgm:cxn modelId="{86C31BAB-21D6-4213-93C8-1A0AE9B137CF}" type="presOf" srcId="{C0E9CBF9-0110-4A4A-81FC-0713B1E58142}" destId="{22E293A9-B1E0-42C4-9109-19C6FE5315A9}" srcOrd="1" destOrd="0" presId="urn:microsoft.com/office/officeart/2005/8/layout/chart3"/>
    <dgm:cxn modelId="{081ABAC4-F880-4549-9C86-5105D6A00C76}" type="presOf" srcId="{61C58B5F-7220-4C08-BCB6-18ABB32BC122}" destId="{5B26A29D-0B3D-49DA-A438-9319D8A468BF}" srcOrd="0" destOrd="0" presId="urn:microsoft.com/office/officeart/2005/8/layout/chart3"/>
    <dgm:cxn modelId="{C59BE2DC-2145-4833-B774-76A0CC9B02AA}" srcId="{8C863C4E-FF56-4A9E-BC2E-F90A566A522E}" destId="{E4334D79-34F3-47C2-A983-9D6A1510F930}" srcOrd="0" destOrd="0" parTransId="{AD9D2514-25AD-4BA6-A5FB-DD71D5A3BA52}" sibTransId="{AE78D25F-2575-4258-BFBE-4ED7D6EFB2A8}"/>
    <dgm:cxn modelId="{8F1ACDDD-B6DA-4708-BD58-166FADA80E90}" type="presOf" srcId="{A5F3979E-7653-448C-AA17-AEF324F7DDDD}" destId="{345A3551-5F00-4B79-89EA-B7A76CEDA31E}" srcOrd="0" destOrd="0" presId="urn:microsoft.com/office/officeart/2005/8/layout/chart3"/>
    <dgm:cxn modelId="{2ECD98E2-5B4E-4DC4-9B54-B536CACBBFEE}" srcId="{8C863C4E-FF56-4A9E-BC2E-F90A566A522E}" destId="{1EAFE262-4C3C-40E4-A70F-FAC1C5B1AA88}" srcOrd="4" destOrd="0" parTransId="{67DCB12A-015F-4694-8A03-558B99AED308}" sibTransId="{7B01F058-205B-4DC3-B914-77D0374DC8E8}"/>
    <dgm:cxn modelId="{085493EA-07E5-4B8D-AC2A-06FAB9D939B5}" type="presOf" srcId="{1EAFE262-4C3C-40E4-A70F-FAC1C5B1AA88}" destId="{533679F5-F648-4602-A496-FB6E23564E61}" srcOrd="1" destOrd="0" presId="urn:microsoft.com/office/officeart/2005/8/layout/chart3"/>
    <dgm:cxn modelId="{86EC4FF9-4C0C-465B-9179-0089D56EA9BD}" srcId="{8C863C4E-FF56-4A9E-BC2E-F90A566A522E}" destId="{C0E9CBF9-0110-4A4A-81FC-0713B1E58142}" srcOrd="2" destOrd="0" parTransId="{12ACD6B6-600F-4B33-AE97-ACBC8A910F43}" sibTransId="{46FB14A9-E14C-419C-8BB8-C4C6075EF8D1}"/>
    <dgm:cxn modelId="{F3C65058-3B2E-4440-8AD2-F1CA206E9AA3}" type="presParOf" srcId="{040C51A4-E2EF-40D1-80D7-FFFD036EB790}" destId="{5FF7EAD6-39EE-40CB-88DC-062AE5F00762}" srcOrd="0" destOrd="0" presId="urn:microsoft.com/office/officeart/2005/8/layout/chart3"/>
    <dgm:cxn modelId="{87CCA63C-0E44-4B85-8CBD-C81FFDE22DC1}" type="presParOf" srcId="{040C51A4-E2EF-40D1-80D7-FFFD036EB790}" destId="{60FB87BE-0CF8-45CA-BFDD-5862841CB21E}" srcOrd="1" destOrd="0" presId="urn:microsoft.com/office/officeart/2005/8/layout/chart3"/>
    <dgm:cxn modelId="{EFDCBE15-ED54-482F-8198-564DE4DDA6EC}" type="presParOf" srcId="{040C51A4-E2EF-40D1-80D7-FFFD036EB790}" destId="{5B26A29D-0B3D-49DA-A438-9319D8A468BF}" srcOrd="2" destOrd="0" presId="urn:microsoft.com/office/officeart/2005/8/layout/chart3"/>
    <dgm:cxn modelId="{5A116359-37B3-4213-A9B5-B35523D03976}" type="presParOf" srcId="{040C51A4-E2EF-40D1-80D7-FFFD036EB790}" destId="{356BD139-DF9D-47C5-93B3-82F24B1395DE}" srcOrd="3" destOrd="0" presId="urn:microsoft.com/office/officeart/2005/8/layout/chart3"/>
    <dgm:cxn modelId="{4E1F9CF6-AB3F-455E-9FDE-D25D19AC69B6}" type="presParOf" srcId="{040C51A4-E2EF-40D1-80D7-FFFD036EB790}" destId="{4FCE6C1E-C2DC-40C9-AB4B-C3539F9147D7}" srcOrd="4" destOrd="0" presId="urn:microsoft.com/office/officeart/2005/8/layout/chart3"/>
    <dgm:cxn modelId="{97B20CD9-6D54-416D-8AE6-5C2AAAA904A4}" type="presParOf" srcId="{040C51A4-E2EF-40D1-80D7-FFFD036EB790}" destId="{22E293A9-B1E0-42C4-9109-19C6FE5315A9}" srcOrd="5" destOrd="0" presId="urn:microsoft.com/office/officeart/2005/8/layout/chart3"/>
    <dgm:cxn modelId="{AD4997CC-2ED5-4D9E-B949-B7BA8D0B711A}" type="presParOf" srcId="{040C51A4-E2EF-40D1-80D7-FFFD036EB790}" destId="{30D491C8-7553-4257-8378-A7D1B345F5B5}" srcOrd="6" destOrd="0" presId="urn:microsoft.com/office/officeart/2005/8/layout/chart3"/>
    <dgm:cxn modelId="{760D45C5-9665-4B67-9EA7-7BC848577CDB}" type="presParOf" srcId="{040C51A4-E2EF-40D1-80D7-FFFD036EB790}" destId="{9B092746-4B83-429C-8C18-BFB9FB230043}" srcOrd="7" destOrd="0" presId="urn:microsoft.com/office/officeart/2005/8/layout/chart3"/>
    <dgm:cxn modelId="{6802D9AF-1DCC-4CF3-AD01-A4078EAD833D}" type="presParOf" srcId="{040C51A4-E2EF-40D1-80D7-FFFD036EB790}" destId="{E55C0C1A-7FC9-4359-9FA7-7ACBB060F1C5}" srcOrd="8" destOrd="0" presId="urn:microsoft.com/office/officeart/2005/8/layout/chart3"/>
    <dgm:cxn modelId="{EC7B4CAD-0C86-47C0-8CF1-24408AA997E3}" type="presParOf" srcId="{040C51A4-E2EF-40D1-80D7-FFFD036EB790}" destId="{533679F5-F648-4602-A496-FB6E23564E61}" srcOrd="9" destOrd="0" presId="urn:microsoft.com/office/officeart/2005/8/layout/chart3"/>
    <dgm:cxn modelId="{B88D22E7-8B7D-4B52-BDF4-012A87408CF9}" type="presParOf" srcId="{040C51A4-E2EF-40D1-80D7-FFFD036EB790}" destId="{345A3551-5F00-4B79-89EA-B7A76CEDA31E}" srcOrd="10" destOrd="0" presId="urn:microsoft.com/office/officeart/2005/8/layout/chart3"/>
    <dgm:cxn modelId="{BDD70FDE-B73F-45E2-B69A-0C0D9AF828F9}" type="presParOf" srcId="{040C51A4-E2EF-40D1-80D7-FFFD036EB790}" destId="{ECBD2F57-516D-4A31-81E2-5530684CEB38}"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58080-2A30-4370-BD8A-C1ADCE76D19C}" type="doc">
      <dgm:prSet loTypeId="urn:microsoft.com/office/officeart/2005/8/layout/chart3" loCatId="cycle" qsTypeId="urn:microsoft.com/office/officeart/2005/8/quickstyle/simple3" qsCatId="simple" csTypeId="urn:microsoft.com/office/officeart/2005/8/colors/accent1_2" csCatId="accent1" phldr="1"/>
      <dgm:spPr/>
      <dgm:t>
        <a:bodyPr/>
        <a:lstStyle/>
        <a:p>
          <a:endParaRPr lang="ru-UA"/>
        </a:p>
      </dgm:t>
    </dgm:pt>
    <dgm:pt modelId="{9B0CBEB7-10B5-4609-9C56-79E160E83FF8}">
      <dgm:prSet phldrT="[Текст]"/>
      <dgm:spPr/>
      <dgm:t>
        <a:bodyPr/>
        <a:lstStyle/>
        <a:p>
          <a:r>
            <a:rPr lang="ru-UA" b="1" dirty="0" err="1">
              <a:latin typeface="Times New Roman" panose="02020603050405020304" pitchFamily="18" charset="0"/>
              <a:cs typeface="Times New Roman" panose="02020603050405020304" pitchFamily="18" charset="0"/>
            </a:rPr>
            <a:t>Розваги</a:t>
          </a:r>
          <a:endParaRPr lang="ru-UA" dirty="0">
            <a:latin typeface="Times New Roman" panose="02020603050405020304" pitchFamily="18" charset="0"/>
            <a:cs typeface="Times New Roman" panose="02020603050405020304" pitchFamily="18" charset="0"/>
          </a:endParaRPr>
        </a:p>
      </dgm:t>
    </dgm:pt>
    <dgm:pt modelId="{79C6E61B-E7DF-47CC-A067-32A91FC26F36}" type="parTrans" cxnId="{5A5773BA-8ADA-497C-A040-ABE23A4102C6}">
      <dgm:prSet/>
      <dgm:spPr/>
      <dgm:t>
        <a:bodyPr/>
        <a:lstStyle/>
        <a:p>
          <a:endParaRPr lang="ru-UA">
            <a:latin typeface="Times New Roman" panose="02020603050405020304" pitchFamily="18" charset="0"/>
            <a:cs typeface="Times New Roman" panose="02020603050405020304" pitchFamily="18" charset="0"/>
          </a:endParaRPr>
        </a:p>
      </dgm:t>
    </dgm:pt>
    <dgm:pt modelId="{9D9ABC55-A519-443E-973E-CF35255188EB}" type="sibTrans" cxnId="{5A5773BA-8ADA-497C-A040-ABE23A4102C6}">
      <dgm:prSet/>
      <dgm:spPr/>
      <dgm:t>
        <a:bodyPr/>
        <a:lstStyle/>
        <a:p>
          <a:endParaRPr lang="ru-UA">
            <a:latin typeface="Times New Roman" panose="02020603050405020304" pitchFamily="18" charset="0"/>
            <a:cs typeface="Times New Roman" panose="02020603050405020304" pitchFamily="18" charset="0"/>
          </a:endParaRPr>
        </a:p>
      </dgm:t>
    </dgm:pt>
    <dgm:pt modelId="{502C404D-ADE6-426C-B3AB-099E98CCFFA0}">
      <dgm:prSet phldrT="[Текст]"/>
      <dgm:spPr/>
      <dgm:t>
        <a:bodyPr/>
        <a:lstStyle/>
        <a:p>
          <a:r>
            <a:rPr lang="ru-RU" b="1" i="0" dirty="0">
              <a:latin typeface="Times New Roman" panose="02020603050405020304" pitchFamily="18" charset="0"/>
              <a:cs typeface="Times New Roman" panose="02020603050405020304" pitchFamily="18" charset="0"/>
            </a:rPr>
            <a:t>Друге </a:t>
          </a:r>
          <a:r>
            <a:rPr lang="ru-RU" b="1" i="0" dirty="0" err="1">
              <a:latin typeface="Times New Roman" panose="02020603050405020304" pitchFamily="18" charset="0"/>
              <a:cs typeface="Times New Roman" panose="02020603050405020304" pitchFamily="18" charset="0"/>
            </a:rPr>
            <a:t>життя</a:t>
          </a:r>
          <a:endParaRPr lang="ru-UA" dirty="0">
            <a:latin typeface="Times New Roman" panose="02020603050405020304" pitchFamily="18" charset="0"/>
            <a:cs typeface="Times New Roman" panose="02020603050405020304" pitchFamily="18" charset="0"/>
          </a:endParaRPr>
        </a:p>
      </dgm:t>
    </dgm:pt>
    <dgm:pt modelId="{92C3D11D-634C-4BEC-8EB2-187884430DF9}" type="parTrans" cxnId="{66AA7259-3A47-46EC-9F6F-4B9FEF636933}">
      <dgm:prSet/>
      <dgm:spPr/>
      <dgm:t>
        <a:bodyPr/>
        <a:lstStyle/>
        <a:p>
          <a:endParaRPr lang="ru-UA">
            <a:latin typeface="Times New Roman" panose="02020603050405020304" pitchFamily="18" charset="0"/>
            <a:cs typeface="Times New Roman" panose="02020603050405020304" pitchFamily="18" charset="0"/>
          </a:endParaRPr>
        </a:p>
      </dgm:t>
    </dgm:pt>
    <dgm:pt modelId="{2DD3B08F-A565-49C3-AD79-4EFBE5A60EEC}" type="sibTrans" cxnId="{66AA7259-3A47-46EC-9F6F-4B9FEF636933}">
      <dgm:prSet/>
      <dgm:spPr/>
      <dgm:t>
        <a:bodyPr/>
        <a:lstStyle/>
        <a:p>
          <a:endParaRPr lang="ru-UA">
            <a:latin typeface="Times New Roman" panose="02020603050405020304" pitchFamily="18" charset="0"/>
            <a:cs typeface="Times New Roman" panose="02020603050405020304" pitchFamily="18" charset="0"/>
          </a:endParaRPr>
        </a:p>
      </dgm:t>
    </dgm:pt>
    <dgm:pt modelId="{93E8B224-A90B-4DD4-A36E-5384DC09C61A}">
      <dgm:prSet phldrT="[Текст]"/>
      <dgm:spPr/>
      <dgm:t>
        <a:bodyPr/>
        <a:lstStyle/>
        <a:p>
          <a:r>
            <a:rPr lang="ru-RU" b="1" i="0" dirty="0" err="1">
              <a:latin typeface="Times New Roman" panose="02020603050405020304" pitchFamily="18" charset="0"/>
              <a:cs typeface="Times New Roman" panose="02020603050405020304" pitchFamily="18" charset="0"/>
            </a:rPr>
            <a:t>Ефективність</a:t>
          </a:r>
          <a:r>
            <a:rPr lang="ru-RU" b="1" i="0" dirty="0">
              <a:latin typeface="Times New Roman" panose="02020603050405020304" pitchFamily="18" charset="0"/>
              <a:cs typeface="Times New Roman" panose="02020603050405020304" pitchFamily="18" charset="0"/>
            </a:rPr>
            <a:t> у реальному </a:t>
          </a:r>
          <a:r>
            <a:rPr lang="ru-RU" b="1" i="0" dirty="0" err="1">
              <a:latin typeface="Times New Roman" panose="02020603050405020304" pitchFamily="18" charset="0"/>
              <a:cs typeface="Times New Roman" panose="02020603050405020304" pitchFamily="18" charset="0"/>
            </a:rPr>
            <a:t>світі</a:t>
          </a:r>
          <a:endParaRPr lang="ru-UA" dirty="0">
            <a:latin typeface="Times New Roman" panose="02020603050405020304" pitchFamily="18" charset="0"/>
            <a:cs typeface="Times New Roman" panose="02020603050405020304" pitchFamily="18" charset="0"/>
          </a:endParaRPr>
        </a:p>
      </dgm:t>
    </dgm:pt>
    <dgm:pt modelId="{5641CEC8-0364-459C-9235-786995FDC8C7}" type="parTrans" cxnId="{BDB37234-2315-40BB-B5D8-3F6A873ED71D}">
      <dgm:prSet/>
      <dgm:spPr/>
      <dgm:t>
        <a:bodyPr/>
        <a:lstStyle/>
        <a:p>
          <a:endParaRPr lang="ru-UA">
            <a:latin typeface="Times New Roman" panose="02020603050405020304" pitchFamily="18" charset="0"/>
            <a:cs typeface="Times New Roman" panose="02020603050405020304" pitchFamily="18" charset="0"/>
          </a:endParaRPr>
        </a:p>
      </dgm:t>
    </dgm:pt>
    <dgm:pt modelId="{2C578AD5-68BD-4412-A7B3-416F9E1EFFC4}" type="sibTrans" cxnId="{BDB37234-2315-40BB-B5D8-3F6A873ED71D}">
      <dgm:prSet/>
      <dgm:spPr/>
      <dgm:t>
        <a:bodyPr/>
        <a:lstStyle/>
        <a:p>
          <a:endParaRPr lang="ru-UA">
            <a:latin typeface="Times New Roman" panose="02020603050405020304" pitchFamily="18" charset="0"/>
            <a:cs typeface="Times New Roman" panose="02020603050405020304" pitchFamily="18" charset="0"/>
          </a:endParaRPr>
        </a:p>
      </dgm:t>
    </dgm:pt>
    <dgm:pt modelId="{2D5E1591-1099-46ED-8D17-DE104D240B60}">
      <dgm:prSet phldrT="[Текст]"/>
      <dgm:spPr/>
      <dgm:t>
        <a:bodyPr/>
        <a:lstStyle/>
        <a:p>
          <a:r>
            <a:rPr lang="ru-RU" b="1" i="0" dirty="0" err="1">
              <a:latin typeface="Times New Roman" panose="02020603050405020304" pitchFamily="18" charset="0"/>
              <a:cs typeface="Times New Roman" panose="02020603050405020304" pitchFamily="18" charset="0"/>
            </a:rPr>
            <a:t>Нове</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багатство</a:t>
          </a:r>
          <a:endParaRPr lang="ru-UA" dirty="0">
            <a:latin typeface="Times New Roman" panose="02020603050405020304" pitchFamily="18" charset="0"/>
            <a:cs typeface="Times New Roman" panose="02020603050405020304" pitchFamily="18" charset="0"/>
          </a:endParaRPr>
        </a:p>
      </dgm:t>
    </dgm:pt>
    <dgm:pt modelId="{2E36C7B2-40A8-4E72-8039-9F56D61C924E}" type="parTrans" cxnId="{C0A5FC90-54C2-42C4-9495-56818ACF9420}">
      <dgm:prSet/>
      <dgm:spPr/>
      <dgm:t>
        <a:bodyPr/>
        <a:lstStyle/>
        <a:p>
          <a:endParaRPr lang="ru-UA">
            <a:latin typeface="Times New Roman" panose="02020603050405020304" pitchFamily="18" charset="0"/>
            <a:cs typeface="Times New Roman" panose="02020603050405020304" pitchFamily="18" charset="0"/>
          </a:endParaRPr>
        </a:p>
      </dgm:t>
    </dgm:pt>
    <dgm:pt modelId="{B81ECD27-D8E7-4F34-ADF0-CD78853E1BEF}" type="sibTrans" cxnId="{C0A5FC90-54C2-42C4-9495-56818ACF9420}">
      <dgm:prSet/>
      <dgm:spPr/>
      <dgm:t>
        <a:bodyPr/>
        <a:lstStyle/>
        <a:p>
          <a:endParaRPr lang="ru-UA">
            <a:latin typeface="Times New Roman" panose="02020603050405020304" pitchFamily="18" charset="0"/>
            <a:cs typeface="Times New Roman" panose="02020603050405020304" pitchFamily="18" charset="0"/>
          </a:endParaRPr>
        </a:p>
      </dgm:t>
    </dgm:pt>
    <dgm:pt modelId="{DA35922D-13FA-40B4-9935-78434E2DBD79}">
      <dgm:prSet/>
      <dgm:spPr/>
      <dgm:t>
        <a:bodyPr/>
        <a:lstStyle/>
        <a:p>
          <a:r>
            <a:rPr lang="ru-RU" b="1" i="0">
              <a:latin typeface="Times New Roman" panose="02020603050405020304" pitchFamily="18" charset="0"/>
              <a:cs typeface="Times New Roman" panose="02020603050405020304" pitchFamily="18" charset="0"/>
            </a:rPr>
            <a:t>Новий вплив і соціальний статус</a:t>
          </a:r>
          <a:endParaRPr lang="ru-RU">
            <a:latin typeface="Times New Roman" panose="02020603050405020304" pitchFamily="18" charset="0"/>
            <a:cs typeface="Times New Roman" panose="02020603050405020304" pitchFamily="18" charset="0"/>
          </a:endParaRPr>
        </a:p>
      </dgm:t>
    </dgm:pt>
    <dgm:pt modelId="{B3614DF2-2666-42DD-987B-49F7B963B63A}" type="parTrans" cxnId="{33F1FA89-99A0-42BA-A867-95DFC6EDF35A}">
      <dgm:prSet/>
      <dgm:spPr/>
      <dgm:t>
        <a:bodyPr/>
        <a:lstStyle/>
        <a:p>
          <a:endParaRPr lang="ru-UA">
            <a:latin typeface="Times New Roman" panose="02020603050405020304" pitchFamily="18" charset="0"/>
            <a:cs typeface="Times New Roman" panose="02020603050405020304" pitchFamily="18" charset="0"/>
          </a:endParaRPr>
        </a:p>
      </dgm:t>
    </dgm:pt>
    <dgm:pt modelId="{630A0B0E-D187-49D1-9B26-67DAE230406E}" type="sibTrans" cxnId="{33F1FA89-99A0-42BA-A867-95DFC6EDF35A}">
      <dgm:prSet/>
      <dgm:spPr/>
      <dgm:t>
        <a:bodyPr/>
        <a:lstStyle/>
        <a:p>
          <a:endParaRPr lang="ru-UA">
            <a:latin typeface="Times New Roman" panose="02020603050405020304" pitchFamily="18" charset="0"/>
            <a:cs typeface="Times New Roman" panose="02020603050405020304" pitchFamily="18" charset="0"/>
          </a:endParaRPr>
        </a:p>
      </dgm:t>
    </dgm:pt>
    <dgm:pt modelId="{4354E713-9C21-4A6E-9264-F1ED27074B7C}" type="pres">
      <dgm:prSet presAssocID="{44C58080-2A30-4370-BD8A-C1ADCE76D19C}" presName="compositeShape" presStyleCnt="0">
        <dgm:presLayoutVars>
          <dgm:chMax val="7"/>
          <dgm:dir/>
          <dgm:resizeHandles val="exact"/>
        </dgm:presLayoutVars>
      </dgm:prSet>
      <dgm:spPr/>
    </dgm:pt>
    <dgm:pt modelId="{A2FB2E2B-E3E4-460E-8FB6-E66BBD5EED4A}" type="pres">
      <dgm:prSet presAssocID="{44C58080-2A30-4370-BD8A-C1ADCE76D19C}" presName="wedge1" presStyleLbl="node1" presStyleIdx="0" presStyleCnt="5"/>
      <dgm:spPr/>
    </dgm:pt>
    <dgm:pt modelId="{212A79F7-CE41-4A6B-B55E-9C6C5EBA0AA7}" type="pres">
      <dgm:prSet presAssocID="{44C58080-2A30-4370-BD8A-C1ADCE76D19C}" presName="wedge1Tx" presStyleLbl="node1" presStyleIdx="0" presStyleCnt="5">
        <dgm:presLayoutVars>
          <dgm:chMax val="0"/>
          <dgm:chPref val="0"/>
          <dgm:bulletEnabled val="1"/>
        </dgm:presLayoutVars>
      </dgm:prSet>
      <dgm:spPr/>
    </dgm:pt>
    <dgm:pt modelId="{A04F68F3-8588-45FF-8A5C-402F9936DB2E}" type="pres">
      <dgm:prSet presAssocID="{44C58080-2A30-4370-BD8A-C1ADCE76D19C}" presName="wedge2" presStyleLbl="node1" presStyleIdx="1" presStyleCnt="5"/>
      <dgm:spPr/>
    </dgm:pt>
    <dgm:pt modelId="{CC8CF032-E261-4839-BB14-2B37044C0703}" type="pres">
      <dgm:prSet presAssocID="{44C58080-2A30-4370-BD8A-C1ADCE76D19C}" presName="wedge2Tx" presStyleLbl="node1" presStyleIdx="1" presStyleCnt="5">
        <dgm:presLayoutVars>
          <dgm:chMax val="0"/>
          <dgm:chPref val="0"/>
          <dgm:bulletEnabled val="1"/>
        </dgm:presLayoutVars>
      </dgm:prSet>
      <dgm:spPr/>
    </dgm:pt>
    <dgm:pt modelId="{175CE850-B87A-4841-AA5A-73550CF309B6}" type="pres">
      <dgm:prSet presAssocID="{44C58080-2A30-4370-BD8A-C1ADCE76D19C}" presName="wedge3" presStyleLbl="node1" presStyleIdx="2" presStyleCnt="5"/>
      <dgm:spPr/>
    </dgm:pt>
    <dgm:pt modelId="{9F183B98-CB19-4DDB-B6FD-F7D2EEB10C06}" type="pres">
      <dgm:prSet presAssocID="{44C58080-2A30-4370-BD8A-C1ADCE76D19C}" presName="wedge3Tx" presStyleLbl="node1" presStyleIdx="2" presStyleCnt="5">
        <dgm:presLayoutVars>
          <dgm:chMax val="0"/>
          <dgm:chPref val="0"/>
          <dgm:bulletEnabled val="1"/>
        </dgm:presLayoutVars>
      </dgm:prSet>
      <dgm:spPr/>
    </dgm:pt>
    <dgm:pt modelId="{54A5911A-DB73-4DEB-B608-9A502B2DE762}" type="pres">
      <dgm:prSet presAssocID="{44C58080-2A30-4370-BD8A-C1ADCE76D19C}" presName="wedge4" presStyleLbl="node1" presStyleIdx="3" presStyleCnt="5"/>
      <dgm:spPr/>
    </dgm:pt>
    <dgm:pt modelId="{C23C581C-746C-45E6-A226-DB9C96096B18}" type="pres">
      <dgm:prSet presAssocID="{44C58080-2A30-4370-BD8A-C1ADCE76D19C}" presName="wedge4Tx" presStyleLbl="node1" presStyleIdx="3" presStyleCnt="5">
        <dgm:presLayoutVars>
          <dgm:chMax val="0"/>
          <dgm:chPref val="0"/>
          <dgm:bulletEnabled val="1"/>
        </dgm:presLayoutVars>
      </dgm:prSet>
      <dgm:spPr/>
    </dgm:pt>
    <dgm:pt modelId="{EAE7FA66-8FDA-4A18-9DB4-ED460FA4A2DC}" type="pres">
      <dgm:prSet presAssocID="{44C58080-2A30-4370-BD8A-C1ADCE76D19C}" presName="wedge5" presStyleLbl="node1" presStyleIdx="4" presStyleCnt="5"/>
      <dgm:spPr/>
    </dgm:pt>
    <dgm:pt modelId="{26638209-68E0-4998-9DEC-F09A00376A7B}" type="pres">
      <dgm:prSet presAssocID="{44C58080-2A30-4370-BD8A-C1ADCE76D19C}" presName="wedge5Tx" presStyleLbl="node1" presStyleIdx="4" presStyleCnt="5">
        <dgm:presLayoutVars>
          <dgm:chMax val="0"/>
          <dgm:chPref val="0"/>
          <dgm:bulletEnabled val="1"/>
        </dgm:presLayoutVars>
      </dgm:prSet>
      <dgm:spPr/>
    </dgm:pt>
  </dgm:ptLst>
  <dgm:cxnLst>
    <dgm:cxn modelId="{0089AF14-E31E-4BCD-A891-B382CD914740}" type="presOf" srcId="{2D5E1591-1099-46ED-8D17-DE104D240B60}" destId="{54A5911A-DB73-4DEB-B608-9A502B2DE762}" srcOrd="0" destOrd="0" presId="urn:microsoft.com/office/officeart/2005/8/layout/chart3"/>
    <dgm:cxn modelId="{BDB37234-2315-40BB-B5D8-3F6A873ED71D}" srcId="{44C58080-2A30-4370-BD8A-C1ADCE76D19C}" destId="{93E8B224-A90B-4DD4-A36E-5384DC09C61A}" srcOrd="2" destOrd="0" parTransId="{5641CEC8-0364-459C-9235-786995FDC8C7}" sibTransId="{2C578AD5-68BD-4412-A7B3-416F9E1EFFC4}"/>
    <dgm:cxn modelId="{796E7A5B-3142-4A6C-8E68-662F6F2D5419}" type="presOf" srcId="{502C404D-ADE6-426C-B3AB-099E98CCFFA0}" destId="{A04F68F3-8588-45FF-8A5C-402F9936DB2E}" srcOrd="0" destOrd="0" presId="urn:microsoft.com/office/officeart/2005/8/layout/chart3"/>
    <dgm:cxn modelId="{0C5D554C-456C-4E4C-90A5-1DEE17D7CEC9}" type="presOf" srcId="{44C58080-2A30-4370-BD8A-C1ADCE76D19C}" destId="{4354E713-9C21-4A6E-9264-F1ED27074B7C}" srcOrd="0" destOrd="0" presId="urn:microsoft.com/office/officeart/2005/8/layout/chart3"/>
    <dgm:cxn modelId="{4CE9A150-76D3-4C60-B501-1C573A11D05D}" type="presOf" srcId="{DA35922D-13FA-40B4-9935-78434E2DBD79}" destId="{EAE7FA66-8FDA-4A18-9DB4-ED460FA4A2DC}" srcOrd="0" destOrd="0" presId="urn:microsoft.com/office/officeart/2005/8/layout/chart3"/>
    <dgm:cxn modelId="{41372974-BD13-4F51-B33B-EA51797C9AFD}" type="presOf" srcId="{DA35922D-13FA-40B4-9935-78434E2DBD79}" destId="{26638209-68E0-4998-9DEC-F09A00376A7B}" srcOrd="1" destOrd="0" presId="urn:microsoft.com/office/officeart/2005/8/layout/chart3"/>
    <dgm:cxn modelId="{66AA7259-3A47-46EC-9F6F-4B9FEF636933}" srcId="{44C58080-2A30-4370-BD8A-C1ADCE76D19C}" destId="{502C404D-ADE6-426C-B3AB-099E98CCFFA0}" srcOrd="1" destOrd="0" parTransId="{92C3D11D-634C-4BEC-8EB2-187884430DF9}" sibTransId="{2DD3B08F-A565-49C3-AD79-4EFBE5A60EEC}"/>
    <dgm:cxn modelId="{5544E189-5A9A-45FB-B707-E66DB9144DC7}" type="presOf" srcId="{93E8B224-A90B-4DD4-A36E-5384DC09C61A}" destId="{9F183B98-CB19-4DDB-B6FD-F7D2EEB10C06}" srcOrd="1" destOrd="0" presId="urn:microsoft.com/office/officeart/2005/8/layout/chart3"/>
    <dgm:cxn modelId="{33F1FA89-99A0-42BA-A867-95DFC6EDF35A}" srcId="{44C58080-2A30-4370-BD8A-C1ADCE76D19C}" destId="{DA35922D-13FA-40B4-9935-78434E2DBD79}" srcOrd="4" destOrd="0" parTransId="{B3614DF2-2666-42DD-987B-49F7B963B63A}" sibTransId="{630A0B0E-D187-49D1-9B26-67DAE230406E}"/>
    <dgm:cxn modelId="{C0A5FC90-54C2-42C4-9495-56818ACF9420}" srcId="{44C58080-2A30-4370-BD8A-C1ADCE76D19C}" destId="{2D5E1591-1099-46ED-8D17-DE104D240B60}" srcOrd="3" destOrd="0" parTransId="{2E36C7B2-40A8-4E72-8039-9F56D61C924E}" sibTransId="{B81ECD27-D8E7-4F34-ADF0-CD78853E1BEF}"/>
    <dgm:cxn modelId="{0FE51A9E-EB30-4404-9320-82B26008435E}" type="presOf" srcId="{9B0CBEB7-10B5-4609-9C56-79E160E83FF8}" destId="{A2FB2E2B-E3E4-460E-8FB6-E66BBD5EED4A}" srcOrd="0" destOrd="0" presId="urn:microsoft.com/office/officeart/2005/8/layout/chart3"/>
    <dgm:cxn modelId="{5A5773BA-8ADA-497C-A040-ABE23A4102C6}" srcId="{44C58080-2A30-4370-BD8A-C1ADCE76D19C}" destId="{9B0CBEB7-10B5-4609-9C56-79E160E83FF8}" srcOrd="0" destOrd="0" parTransId="{79C6E61B-E7DF-47CC-A067-32A91FC26F36}" sibTransId="{9D9ABC55-A519-443E-973E-CF35255188EB}"/>
    <dgm:cxn modelId="{79FF21C3-16E0-48BF-BF82-D2D7EBFAD7E5}" type="presOf" srcId="{93E8B224-A90B-4DD4-A36E-5384DC09C61A}" destId="{175CE850-B87A-4841-AA5A-73550CF309B6}" srcOrd="0" destOrd="0" presId="urn:microsoft.com/office/officeart/2005/8/layout/chart3"/>
    <dgm:cxn modelId="{8F1FCFDC-7CA7-4E74-964F-B41FFFD52FEC}" type="presOf" srcId="{2D5E1591-1099-46ED-8D17-DE104D240B60}" destId="{C23C581C-746C-45E6-A226-DB9C96096B18}" srcOrd="1" destOrd="0" presId="urn:microsoft.com/office/officeart/2005/8/layout/chart3"/>
    <dgm:cxn modelId="{680A14EC-80CB-42C0-A2C5-8005D57BD462}" type="presOf" srcId="{502C404D-ADE6-426C-B3AB-099E98CCFFA0}" destId="{CC8CF032-E261-4839-BB14-2B37044C0703}" srcOrd="1" destOrd="0" presId="urn:microsoft.com/office/officeart/2005/8/layout/chart3"/>
    <dgm:cxn modelId="{217583FB-4FCD-4B28-A36F-CF22FFA068D0}" type="presOf" srcId="{9B0CBEB7-10B5-4609-9C56-79E160E83FF8}" destId="{212A79F7-CE41-4A6B-B55E-9C6C5EBA0AA7}" srcOrd="1" destOrd="0" presId="urn:microsoft.com/office/officeart/2005/8/layout/chart3"/>
    <dgm:cxn modelId="{1422FF6A-4BCD-482A-96A0-1976E8D04F9F}" type="presParOf" srcId="{4354E713-9C21-4A6E-9264-F1ED27074B7C}" destId="{A2FB2E2B-E3E4-460E-8FB6-E66BBD5EED4A}" srcOrd="0" destOrd="0" presId="urn:microsoft.com/office/officeart/2005/8/layout/chart3"/>
    <dgm:cxn modelId="{BB8F06AF-C8E6-41A3-AB91-83F24B8DED01}" type="presParOf" srcId="{4354E713-9C21-4A6E-9264-F1ED27074B7C}" destId="{212A79F7-CE41-4A6B-B55E-9C6C5EBA0AA7}" srcOrd="1" destOrd="0" presId="urn:microsoft.com/office/officeart/2005/8/layout/chart3"/>
    <dgm:cxn modelId="{05C656D6-D2B1-4D51-A056-3E90E949FC3A}" type="presParOf" srcId="{4354E713-9C21-4A6E-9264-F1ED27074B7C}" destId="{A04F68F3-8588-45FF-8A5C-402F9936DB2E}" srcOrd="2" destOrd="0" presId="urn:microsoft.com/office/officeart/2005/8/layout/chart3"/>
    <dgm:cxn modelId="{2957805B-ECE7-4A39-98E0-8D3A6EC9A534}" type="presParOf" srcId="{4354E713-9C21-4A6E-9264-F1ED27074B7C}" destId="{CC8CF032-E261-4839-BB14-2B37044C0703}" srcOrd="3" destOrd="0" presId="urn:microsoft.com/office/officeart/2005/8/layout/chart3"/>
    <dgm:cxn modelId="{F132825D-9100-4EB1-9C58-2BAB95B6B81F}" type="presParOf" srcId="{4354E713-9C21-4A6E-9264-F1ED27074B7C}" destId="{175CE850-B87A-4841-AA5A-73550CF309B6}" srcOrd="4" destOrd="0" presId="urn:microsoft.com/office/officeart/2005/8/layout/chart3"/>
    <dgm:cxn modelId="{DC12FC3E-7EE7-4008-B642-4C5BB8470699}" type="presParOf" srcId="{4354E713-9C21-4A6E-9264-F1ED27074B7C}" destId="{9F183B98-CB19-4DDB-B6FD-F7D2EEB10C06}" srcOrd="5" destOrd="0" presId="urn:microsoft.com/office/officeart/2005/8/layout/chart3"/>
    <dgm:cxn modelId="{FB86F845-035B-458E-85B8-9CFDEF2BC6E6}" type="presParOf" srcId="{4354E713-9C21-4A6E-9264-F1ED27074B7C}" destId="{54A5911A-DB73-4DEB-B608-9A502B2DE762}" srcOrd="6" destOrd="0" presId="urn:microsoft.com/office/officeart/2005/8/layout/chart3"/>
    <dgm:cxn modelId="{14B6888B-F09A-4063-AE68-5E96626D6579}" type="presParOf" srcId="{4354E713-9C21-4A6E-9264-F1ED27074B7C}" destId="{C23C581C-746C-45E6-A226-DB9C96096B18}" srcOrd="7" destOrd="0" presId="urn:microsoft.com/office/officeart/2005/8/layout/chart3"/>
    <dgm:cxn modelId="{DC75EE2A-A5D8-4880-AA95-BA5AE3DCD7EF}" type="presParOf" srcId="{4354E713-9C21-4A6E-9264-F1ED27074B7C}" destId="{EAE7FA66-8FDA-4A18-9DB4-ED460FA4A2DC}" srcOrd="8" destOrd="0" presId="urn:microsoft.com/office/officeart/2005/8/layout/chart3"/>
    <dgm:cxn modelId="{E44AF92D-AE82-46F5-97B7-E4709B269D98}" type="presParOf" srcId="{4354E713-9C21-4A6E-9264-F1ED27074B7C}" destId="{26638209-68E0-4998-9DEC-F09A00376A7B}"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0CC4A-E6D9-4BE3-97B7-33A35FBA937C}"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en-US"/>
        </a:p>
      </dgm:t>
    </dgm:pt>
    <dgm:pt modelId="{9F85CBAB-9A3F-43DE-871A-4180C4D2FF20}">
      <dgm:prSet/>
      <dgm:spPr/>
      <dgm:t>
        <a:bodyPr anchor="b"/>
        <a:lstStyle/>
        <a:p>
          <a:r>
            <a:rPr lang="uk-UA" b="1" dirty="0">
              <a:latin typeface="Times New Roman" panose="02020603050405020304" pitchFamily="18" charset="0"/>
              <a:cs typeface="Times New Roman" panose="02020603050405020304" pitchFamily="18" charset="0"/>
            </a:rPr>
            <a:t>Блокчейн</a:t>
          </a:r>
          <a:endParaRPr lang="en-US" b="1" dirty="0">
            <a:latin typeface="Times New Roman" panose="02020603050405020304" pitchFamily="18" charset="0"/>
            <a:cs typeface="Times New Roman" panose="02020603050405020304" pitchFamily="18" charset="0"/>
          </a:endParaRPr>
        </a:p>
      </dgm:t>
    </dgm:pt>
    <dgm:pt modelId="{F6A74E64-7662-49D5-853B-E0A313D0AA25}" type="parTrans" cxnId="{782C44E6-CB2D-4236-AAA5-3D4C3528A82D}">
      <dgm:prSet/>
      <dgm:spPr/>
      <dgm:t>
        <a:bodyPr/>
        <a:lstStyle/>
        <a:p>
          <a:endParaRPr lang="en-US">
            <a:latin typeface="Times New Roman" panose="02020603050405020304" pitchFamily="18" charset="0"/>
            <a:cs typeface="Times New Roman" panose="02020603050405020304" pitchFamily="18" charset="0"/>
          </a:endParaRPr>
        </a:p>
      </dgm:t>
    </dgm:pt>
    <dgm:pt modelId="{4C48DD46-2C50-4544-96A6-02BC6572F536}" type="sibTrans" cxnId="{782C44E6-CB2D-4236-AAA5-3D4C3528A82D}">
      <dgm:prSet/>
      <dgm:spPr/>
      <dgm:t>
        <a:bodyPr/>
        <a:lstStyle/>
        <a:p>
          <a:endParaRPr lang="en-US">
            <a:latin typeface="Times New Roman" panose="02020603050405020304" pitchFamily="18" charset="0"/>
            <a:cs typeface="Times New Roman" panose="02020603050405020304" pitchFamily="18" charset="0"/>
          </a:endParaRPr>
        </a:p>
      </dgm:t>
    </dgm:pt>
    <dgm:pt modelId="{E4F801ED-B6C2-4810-918D-B65EFD0F5C17}">
      <dgm:prSet/>
      <dgm:spPr/>
      <dgm:t>
        <a:bodyPr/>
        <a:lstStyle/>
        <a:p>
          <a:r>
            <a:rPr lang="uk-UA">
              <a:latin typeface="Times New Roman" panose="02020603050405020304" pitchFamily="18" charset="0"/>
              <a:cs typeface="Times New Roman" panose="02020603050405020304" pitchFamily="18" charset="0"/>
            </a:rPr>
            <a:t>Децентралізація</a:t>
          </a:r>
          <a:endParaRPr lang="en-US">
            <a:latin typeface="Times New Roman" panose="02020603050405020304" pitchFamily="18" charset="0"/>
            <a:cs typeface="Times New Roman" panose="02020603050405020304" pitchFamily="18" charset="0"/>
          </a:endParaRPr>
        </a:p>
      </dgm:t>
    </dgm:pt>
    <dgm:pt modelId="{DDC670EF-35CB-497B-8DF5-EBF204C72541}" type="parTrans" cxnId="{DF591B7F-8810-4C37-95AA-552A07946C42}">
      <dgm:prSet/>
      <dgm:spPr/>
      <dgm:t>
        <a:bodyPr/>
        <a:lstStyle/>
        <a:p>
          <a:endParaRPr lang="en-US">
            <a:latin typeface="Times New Roman" panose="02020603050405020304" pitchFamily="18" charset="0"/>
            <a:cs typeface="Times New Roman" panose="02020603050405020304" pitchFamily="18" charset="0"/>
          </a:endParaRPr>
        </a:p>
      </dgm:t>
    </dgm:pt>
    <dgm:pt modelId="{24EBC995-3D66-495E-9E56-76C119F1C1D7}" type="sibTrans" cxnId="{DF591B7F-8810-4C37-95AA-552A07946C42}">
      <dgm:prSet/>
      <dgm:spPr/>
      <dgm:t>
        <a:bodyPr/>
        <a:lstStyle/>
        <a:p>
          <a:endParaRPr lang="en-US">
            <a:latin typeface="Times New Roman" panose="02020603050405020304" pitchFamily="18" charset="0"/>
            <a:cs typeface="Times New Roman" panose="02020603050405020304" pitchFamily="18" charset="0"/>
          </a:endParaRPr>
        </a:p>
      </dgm:t>
    </dgm:pt>
    <dgm:pt modelId="{EC8DD973-F898-4927-A5C6-2CD853E6D7C2}">
      <dgm:prSet/>
      <dgm:spPr/>
      <dgm:t>
        <a:bodyPr/>
        <a:lstStyle/>
        <a:p>
          <a:r>
            <a:rPr lang="uk-UA">
              <a:latin typeface="Times New Roman" panose="02020603050405020304" pitchFamily="18" charset="0"/>
              <a:cs typeface="Times New Roman" panose="02020603050405020304" pitchFamily="18" charset="0"/>
            </a:rPr>
            <a:t>Сумісність</a:t>
          </a:r>
          <a:r>
            <a:rPr lang="en-US">
              <a:latin typeface="Times New Roman" panose="02020603050405020304" pitchFamily="18" charset="0"/>
              <a:cs typeface="Times New Roman" panose="02020603050405020304" pitchFamily="18" charset="0"/>
            </a:rPr>
            <a:t> </a:t>
          </a:r>
        </a:p>
      </dgm:t>
    </dgm:pt>
    <dgm:pt modelId="{42ECA43D-5E31-4E98-AC77-999B85D4746C}" type="parTrans" cxnId="{A64B13C6-C904-46F5-8C59-E0C4E09B7224}">
      <dgm:prSet/>
      <dgm:spPr/>
      <dgm:t>
        <a:bodyPr/>
        <a:lstStyle/>
        <a:p>
          <a:endParaRPr lang="en-US">
            <a:latin typeface="Times New Roman" panose="02020603050405020304" pitchFamily="18" charset="0"/>
            <a:cs typeface="Times New Roman" panose="02020603050405020304" pitchFamily="18" charset="0"/>
          </a:endParaRPr>
        </a:p>
      </dgm:t>
    </dgm:pt>
    <dgm:pt modelId="{1FE16694-479E-41D5-83CE-DC8A91BB648E}" type="sibTrans" cxnId="{A64B13C6-C904-46F5-8C59-E0C4E09B7224}">
      <dgm:prSet/>
      <dgm:spPr/>
      <dgm:t>
        <a:bodyPr/>
        <a:lstStyle/>
        <a:p>
          <a:endParaRPr lang="en-US">
            <a:latin typeface="Times New Roman" panose="02020603050405020304" pitchFamily="18" charset="0"/>
            <a:cs typeface="Times New Roman" panose="02020603050405020304" pitchFamily="18" charset="0"/>
          </a:endParaRPr>
        </a:p>
      </dgm:t>
    </dgm:pt>
    <dgm:pt modelId="{905D12F9-5CC0-45B5-80EC-1EF3EE5B6A90}">
      <dgm:prSet/>
      <dgm:spPr/>
      <dgm:t>
        <a:bodyPr/>
        <a:lstStyle/>
        <a:p>
          <a:r>
            <a:rPr lang="uk-UA">
              <a:latin typeface="Times New Roman" panose="02020603050405020304" pitchFamily="18" charset="0"/>
              <a:cs typeface="Times New Roman" panose="02020603050405020304" pitchFamily="18" charset="0"/>
            </a:rPr>
            <a:t>Зберігання</a:t>
          </a:r>
          <a:endParaRPr lang="en-US">
            <a:latin typeface="Times New Roman" panose="02020603050405020304" pitchFamily="18" charset="0"/>
            <a:cs typeface="Times New Roman" panose="02020603050405020304" pitchFamily="18" charset="0"/>
          </a:endParaRPr>
        </a:p>
      </dgm:t>
    </dgm:pt>
    <dgm:pt modelId="{FAA53193-4379-4EED-8F1F-90F25E15AE69}" type="parTrans" cxnId="{035586B8-9506-4F54-AA80-4661A76533AE}">
      <dgm:prSet/>
      <dgm:spPr/>
      <dgm:t>
        <a:bodyPr/>
        <a:lstStyle/>
        <a:p>
          <a:endParaRPr lang="en-US">
            <a:latin typeface="Times New Roman" panose="02020603050405020304" pitchFamily="18" charset="0"/>
            <a:cs typeface="Times New Roman" panose="02020603050405020304" pitchFamily="18" charset="0"/>
          </a:endParaRPr>
        </a:p>
      </dgm:t>
    </dgm:pt>
    <dgm:pt modelId="{5C731FCE-3D41-48A2-9B8A-1F98EA6A1ED9}" type="sibTrans" cxnId="{035586B8-9506-4F54-AA80-4661A76533AE}">
      <dgm:prSet/>
      <dgm:spPr/>
      <dgm:t>
        <a:bodyPr/>
        <a:lstStyle/>
        <a:p>
          <a:endParaRPr lang="en-US">
            <a:latin typeface="Times New Roman" panose="02020603050405020304" pitchFamily="18" charset="0"/>
            <a:cs typeface="Times New Roman" panose="02020603050405020304" pitchFamily="18" charset="0"/>
          </a:endParaRPr>
        </a:p>
      </dgm:t>
    </dgm:pt>
    <dgm:pt modelId="{5FA596FB-1CB0-49A5-B0CC-C4FEE6C2962F}">
      <dgm:prSet/>
      <dgm:spPr/>
      <dgm:t>
        <a:bodyPr anchor="b"/>
        <a:lstStyle/>
        <a:p>
          <a:r>
            <a:rPr lang="uk-UA" b="1">
              <a:latin typeface="Times New Roman" panose="02020603050405020304" pitchFamily="18" charset="0"/>
              <a:cs typeface="Times New Roman" panose="02020603050405020304" pitchFamily="18" charset="0"/>
            </a:rPr>
            <a:t>Штучний інтелект</a:t>
          </a:r>
          <a:endParaRPr lang="en-US" b="1">
            <a:latin typeface="Times New Roman" panose="02020603050405020304" pitchFamily="18" charset="0"/>
            <a:cs typeface="Times New Roman" panose="02020603050405020304" pitchFamily="18" charset="0"/>
          </a:endParaRPr>
        </a:p>
      </dgm:t>
    </dgm:pt>
    <dgm:pt modelId="{37DD9760-DA73-4545-94CC-5D66ED2A8EF2}" type="parTrans" cxnId="{ED2D63E0-640C-4022-862E-560F022628F2}">
      <dgm:prSet/>
      <dgm:spPr/>
      <dgm:t>
        <a:bodyPr/>
        <a:lstStyle/>
        <a:p>
          <a:endParaRPr lang="en-US">
            <a:latin typeface="Times New Roman" panose="02020603050405020304" pitchFamily="18" charset="0"/>
            <a:cs typeface="Times New Roman" panose="02020603050405020304" pitchFamily="18" charset="0"/>
          </a:endParaRPr>
        </a:p>
      </dgm:t>
    </dgm:pt>
    <dgm:pt modelId="{C4E1C9E2-CAF8-4F01-942D-6111EB4D53DA}" type="sibTrans" cxnId="{ED2D63E0-640C-4022-862E-560F022628F2}">
      <dgm:prSet/>
      <dgm:spPr/>
      <dgm:t>
        <a:bodyPr/>
        <a:lstStyle/>
        <a:p>
          <a:endParaRPr lang="en-US">
            <a:latin typeface="Times New Roman" panose="02020603050405020304" pitchFamily="18" charset="0"/>
            <a:cs typeface="Times New Roman" panose="02020603050405020304" pitchFamily="18" charset="0"/>
          </a:endParaRPr>
        </a:p>
      </dgm:t>
    </dgm:pt>
    <dgm:pt modelId="{CD9D28FB-B88F-43D9-8055-68679D313EFA}">
      <dgm:prSet/>
      <dgm:spPr/>
      <dgm:t>
        <a:bodyPr/>
        <a:lstStyle/>
        <a:p>
          <a:r>
            <a:rPr lang="uk-UA">
              <a:latin typeface="Times New Roman" panose="02020603050405020304" pitchFamily="18" charset="0"/>
              <a:cs typeface="Times New Roman" panose="02020603050405020304" pitchFamily="18" charset="0"/>
            </a:rPr>
            <a:t>Контрольовані компьютером дії</a:t>
          </a:r>
          <a:endParaRPr lang="en-US">
            <a:latin typeface="Times New Roman" panose="02020603050405020304" pitchFamily="18" charset="0"/>
            <a:cs typeface="Times New Roman" panose="02020603050405020304" pitchFamily="18" charset="0"/>
          </a:endParaRPr>
        </a:p>
      </dgm:t>
    </dgm:pt>
    <dgm:pt modelId="{3367299A-D1CA-4BB0-B725-C5410B0D4FFE}" type="parTrans" cxnId="{7682759F-033D-43C5-8C71-DC2877EED633}">
      <dgm:prSet/>
      <dgm:spPr/>
      <dgm:t>
        <a:bodyPr/>
        <a:lstStyle/>
        <a:p>
          <a:endParaRPr lang="en-US">
            <a:latin typeface="Times New Roman" panose="02020603050405020304" pitchFamily="18" charset="0"/>
            <a:cs typeface="Times New Roman" panose="02020603050405020304" pitchFamily="18" charset="0"/>
          </a:endParaRPr>
        </a:p>
      </dgm:t>
    </dgm:pt>
    <dgm:pt modelId="{78311D52-1148-41A7-A100-695068EE2DC5}" type="sibTrans" cxnId="{7682759F-033D-43C5-8C71-DC2877EED633}">
      <dgm:prSet/>
      <dgm:spPr/>
      <dgm:t>
        <a:bodyPr/>
        <a:lstStyle/>
        <a:p>
          <a:endParaRPr lang="en-US">
            <a:latin typeface="Times New Roman" panose="02020603050405020304" pitchFamily="18" charset="0"/>
            <a:cs typeface="Times New Roman" panose="02020603050405020304" pitchFamily="18" charset="0"/>
          </a:endParaRPr>
        </a:p>
      </dgm:t>
    </dgm:pt>
    <dgm:pt modelId="{B2AFAD58-07D3-4B47-8572-032D8186B40A}">
      <dgm:prSet/>
      <dgm:spPr/>
      <dgm:t>
        <a:bodyPr/>
        <a:lstStyle/>
        <a:p>
          <a:r>
            <a:rPr lang="uk-UA">
              <a:latin typeface="Times New Roman" panose="02020603050405020304" pitchFamily="18" charset="0"/>
              <a:cs typeface="Times New Roman" panose="02020603050405020304" pitchFamily="18" charset="0"/>
            </a:rPr>
            <a:t>Аватари</a:t>
          </a:r>
          <a:endParaRPr lang="en-US">
            <a:latin typeface="Times New Roman" panose="02020603050405020304" pitchFamily="18" charset="0"/>
            <a:cs typeface="Times New Roman" panose="02020603050405020304" pitchFamily="18" charset="0"/>
          </a:endParaRPr>
        </a:p>
      </dgm:t>
    </dgm:pt>
    <dgm:pt modelId="{94318CA2-C396-4011-B8E1-5834CCF35CA4}" type="parTrans" cxnId="{4B38DB37-C188-4E3B-8864-EA9346C2BB55}">
      <dgm:prSet/>
      <dgm:spPr/>
      <dgm:t>
        <a:bodyPr/>
        <a:lstStyle/>
        <a:p>
          <a:endParaRPr lang="en-US">
            <a:latin typeface="Times New Roman" panose="02020603050405020304" pitchFamily="18" charset="0"/>
            <a:cs typeface="Times New Roman" panose="02020603050405020304" pitchFamily="18" charset="0"/>
          </a:endParaRPr>
        </a:p>
      </dgm:t>
    </dgm:pt>
    <dgm:pt modelId="{538BB3D7-A7BE-438D-85A8-BD15F55E414E}" type="sibTrans" cxnId="{4B38DB37-C188-4E3B-8864-EA9346C2BB55}">
      <dgm:prSet/>
      <dgm:spPr/>
      <dgm:t>
        <a:bodyPr/>
        <a:lstStyle/>
        <a:p>
          <a:endParaRPr lang="en-US">
            <a:latin typeface="Times New Roman" panose="02020603050405020304" pitchFamily="18" charset="0"/>
            <a:cs typeface="Times New Roman" panose="02020603050405020304" pitchFamily="18" charset="0"/>
          </a:endParaRPr>
        </a:p>
      </dgm:t>
    </dgm:pt>
    <dgm:pt modelId="{B5FBFCEB-8177-489F-A025-31FC4FE78362}">
      <dgm:prSet/>
      <dgm:spPr/>
      <dgm:t>
        <a:bodyPr/>
        <a:lstStyle/>
        <a:p>
          <a:r>
            <a:rPr lang="uk-UA">
              <a:latin typeface="Times New Roman" panose="02020603050405020304" pitchFamily="18" charset="0"/>
              <a:cs typeface="Times New Roman" panose="02020603050405020304" pitchFamily="18" charset="0"/>
            </a:rPr>
            <a:t>Мова обробки Інтернету речей</a:t>
          </a:r>
          <a:endParaRPr lang="en-US">
            <a:latin typeface="Times New Roman" panose="02020603050405020304" pitchFamily="18" charset="0"/>
            <a:cs typeface="Times New Roman" panose="02020603050405020304" pitchFamily="18" charset="0"/>
          </a:endParaRPr>
        </a:p>
      </dgm:t>
    </dgm:pt>
    <dgm:pt modelId="{C8C7779A-10BC-45CE-B47C-AAD066344F31}" type="parTrans" cxnId="{3ACE3AC5-E008-493B-B23F-23895D0C0C76}">
      <dgm:prSet/>
      <dgm:spPr/>
      <dgm:t>
        <a:bodyPr/>
        <a:lstStyle/>
        <a:p>
          <a:endParaRPr lang="en-US">
            <a:latin typeface="Times New Roman" panose="02020603050405020304" pitchFamily="18" charset="0"/>
            <a:cs typeface="Times New Roman" panose="02020603050405020304" pitchFamily="18" charset="0"/>
          </a:endParaRPr>
        </a:p>
      </dgm:t>
    </dgm:pt>
    <dgm:pt modelId="{3B92CF78-B0C4-488D-A62F-2D319F4956F1}" type="sibTrans" cxnId="{3ACE3AC5-E008-493B-B23F-23895D0C0C76}">
      <dgm:prSet/>
      <dgm:spPr/>
      <dgm:t>
        <a:bodyPr/>
        <a:lstStyle/>
        <a:p>
          <a:endParaRPr lang="en-US">
            <a:latin typeface="Times New Roman" panose="02020603050405020304" pitchFamily="18" charset="0"/>
            <a:cs typeface="Times New Roman" panose="02020603050405020304" pitchFamily="18" charset="0"/>
          </a:endParaRPr>
        </a:p>
      </dgm:t>
    </dgm:pt>
    <dgm:pt modelId="{8CBC3733-803A-49F3-8CD6-203F04DBC9A6}">
      <dgm:prSet/>
      <dgm:spPr/>
      <dgm:t>
        <a:bodyPr anchor="b"/>
        <a:lstStyle/>
        <a:p>
          <a:r>
            <a:rPr lang="uk-UA" b="1">
              <a:latin typeface="Times New Roman" panose="02020603050405020304" pitchFamily="18" charset="0"/>
              <a:cs typeface="Times New Roman" panose="02020603050405020304" pitchFamily="18" charset="0"/>
            </a:rPr>
            <a:t>Віртуальна </a:t>
          </a:r>
          <a:r>
            <a:rPr lang="uk-UA" b="1" dirty="0">
              <a:latin typeface="Times New Roman" panose="02020603050405020304" pitchFamily="18" charset="0"/>
              <a:cs typeface="Times New Roman" panose="02020603050405020304" pitchFamily="18" charset="0"/>
            </a:rPr>
            <a:t>реальність </a:t>
          </a:r>
          <a:r>
            <a:rPr lang="uk-UA" b="1">
              <a:latin typeface="Times New Roman" panose="02020603050405020304" pitchFamily="18" charset="0"/>
              <a:cs typeface="Times New Roman" panose="02020603050405020304" pitchFamily="18" charset="0"/>
            </a:rPr>
            <a:t>та доповнена </a:t>
          </a:r>
          <a:r>
            <a:rPr lang="uk-UA" b="1" dirty="0">
              <a:latin typeface="Times New Roman" panose="02020603050405020304" pitchFamily="18" charset="0"/>
              <a:cs typeface="Times New Roman" panose="02020603050405020304" pitchFamily="18" charset="0"/>
            </a:rPr>
            <a:t>реальність</a:t>
          </a:r>
          <a:endParaRPr lang="en-US" b="1" dirty="0">
            <a:latin typeface="Times New Roman" panose="02020603050405020304" pitchFamily="18" charset="0"/>
            <a:cs typeface="Times New Roman" panose="02020603050405020304" pitchFamily="18" charset="0"/>
          </a:endParaRPr>
        </a:p>
      </dgm:t>
    </dgm:pt>
    <dgm:pt modelId="{98FADC92-B4E8-4B45-A1FD-7D0DDF30D660}" type="parTrans" cxnId="{23ACDD7A-6331-424A-BA8D-C66FA85B41A1}">
      <dgm:prSet/>
      <dgm:spPr/>
      <dgm:t>
        <a:bodyPr/>
        <a:lstStyle/>
        <a:p>
          <a:endParaRPr lang="en-US">
            <a:latin typeface="Times New Roman" panose="02020603050405020304" pitchFamily="18" charset="0"/>
            <a:cs typeface="Times New Roman" panose="02020603050405020304" pitchFamily="18" charset="0"/>
          </a:endParaRPr>
        </a:p>
      </dgm:t>
    </dgm:pt>
    <dgm:pt modelId="{B8150E89-4B7E-4982-ADA5-B9E15EA7502B}" type="sibTrans" cxnId="{23ACDD7A-6331-424A-BA8D-C66FA85B41A1}">
      <dgm:prSet/>
      <dgm:spPr/>
      <dgm:t>
        <a:bodyPr/>
        <a:lstStyle/>
        <a:p>
          <a:endParaRPr lang="en-US">
            <a:latin typeface="Times New Roman" panose="02020603050405020304" pitchFamily="18" charset="0"/>
            <a:cs typeface="Times New Roman" panose="02020603050405020304" pitchFamily="18" charset="0"/>
          </a:endParaRPr>
        </a:p>
      </dgm:t>
    </dgm:pt>
    <dgm:pt modelId="{5535BE56-779D-4DBD-AE45-F00C15DC7370}">
      <dgm:prSet/>
      <dgm:spPr/>
      <dgm:t>
        <a:bodyPr/>
        <a:lstStyle/>
        <a:p>
          <a:r>
            <a:rPr lang="uk-UA">
              <a:latin typeface="Times New Roman" panose="02020603050405020304" pitchFamily="18" charset="0"/>
              <a:cs typeface="Times New Roman" panose="02020603050405020304" pitchFamily="18" charset="0"/>
            </a:rPr>
            <a:t>Вбудовування віртуальних об’єктів</a:t>
          </a:r>
          <a:endParaRPr lang="en-US">
            <a:latin typeface="Times New Roman" panose="02020603050405020304" pitchFamily="18" charset="0"/>
            <a:cs typeface="Times New Roman" panose="02020603050405020304" pitchFamily="18" charset="0"/>
          </a:endParaRPr>
        </a:p>
      </dgm:t>
    </dgm:pt>
    <dgm:pt modelId="{749EC463-1620-4543-8A20-4F2F6B25A7ED}" type="parTrans" cxnId="{3AEDD683-5E0C-4A5C-B808-3C7AFFA8A979}">
      <dgm:prSet/>
      <dgm:spPr/>
      <dgm:t>
        <a:bodyPr/>
        <a:lstStyle/>
        <a:p>
          <a:endParaRPr lang="en-US">
            <a:latin typeface="Times New Roman" panose="02020603050405020304" pitchFamily="18" charset="0"/>
            <a:cs typeface="Times New Roman" panose="02020603050405020304" pitchFamily="18" charset="0"/>
          </a:endParaRPr>
        </a:p>
      </dgm:t>
    </dgm:pt>
    <dgm:pt modelId="{AE8E5A4C-7452-444C-9301-8096A4876480}" type="sibTrans" cxnId="{3AEDD683-5E0C-4A5C-B808-3C7AFFA8A979}">
      <dgm:prSet/>
      <dgm:spPr/>
      <dgm:t>
        <a:bodyPr/>
        <a:lstStyle/>
        <a:p>
          <a:endParaRPr lang="en-US">
            <a:latin typeface="Times New Roman" panose="02020603050405020304" pitchFamily="18" charset="0"/>
            <a:cs typeface="Times New Roman" panose="02020603050405020304" pitchFamily="18" charset="0"/>
          </a:endParaRPr>
        </a:p>
      </dgm:t>
    </dgm:pt>
    <dgm:pt modelId="{B33F0CFD-2426-4490-A135-CF00DE5D2D83}">
      <dgm:prSet/>
      <dgm:spPr/>
      <dgm:t>
        <a:bodyPr/>
        <a:lstStyle/>
        <a:p>
          <a:r>
            <a:rPr lang="uk-UA">
              <a:latin typeface="Times New Roman" panose="02020603050405020304" pitchFamily="18" charset="0"/>
              <a:cs typeface="Times New Roman" panose="02020603050405020304" pitchFamily="18" charset="0"/>
            </a:rPr>
            <a:t>Під’єднання</a:t>
          </a:r>
          <a:endParaRPr lang="en-US">
            <a:latin typeface="Times New Roman" panose="02020603050405020304" pitchFamily="18" charset="0"/>
            <a:cs typeface="Times New Roman" panose="02020603050405020304" pitchFamily="18" charset="0"/>
          </a:endParaRPr>
        </a:p>
      </dgm:t>
    </dgm:pt>
    <dgm:pt modelId="{64E273D8-5C75-4052-B791-80B88B0D0CD4}" type="parTrans" cxnId="{3384D97F-2304-42D4-9901-64491E790C75}">
      <dgm:prSet/>
      <dgm:spPr/>
      <dgm:t>
        <a:bodyPr/>
        <a:lstStyle/>
        <a:p>
          <a:endParaRPr lang="en-US">
            <a:latin typeface="Times New Roman" panose="02020603050405020304" pitchFamily="18" charset="0"/>
            <a:cs typeface="Times New Roman" panose="02020603050405020304" pitchFamily="18" charset="0"/>
          </a:endParaRPr>
        </a:p>
      </dgm:t>
    </dgm:pt>
    <dgm:pt modelId="{7FCF5409-141A-4E13-B319-FCE70740DE6C}" type="sibTrans" cxnId="{3384D97F-2304-42D4-9901-64491E790C75}">
      <dgm:prSet/>
      <dgm:spPr/>
      <dgm:t>
        <a:bodyPr/>
        <a:lstStyle/>
        <a:p>
          <a:endParaRPr lang="en-US">
            <a:latin typeface="Times New Roman" panose="02020603050405020304" pitchFamily="18" charset="0"/>
            <a:cs typeface="Times New Roman" panose="02020603050405020304" pitchFamily="18" charset="0"/>
          </a:endParaRPr>
        </a:p>
      </dgm:t>
    </dgm:pt>
    <dgm:pt modelId="{DD5FEED8-6D0F-4901-90F0-74A3E2C9AEE0}">
      <dgm:prSet/>
      <dgm:spPr/>
      <dgm:t>
        <a:bodyPr/>
        <a:lstStyle/>
        <a:p>
          <a:r>
            <a:rPr lang="uk-UA" dirty="0" err="1">
              <a:latin typeface="Times New Roman" panose="02020603050405020304" pitchFamily="18" charset="0"/>
              <a:cs typeface="Times New Roman" panose="02020603050405020304" pitchFamily="18" charset="0"/>
            </a:rPr>
            <a:t>Імерсивна</a:t>
          </a:r>
          <a:r>
            <a:rPr lang="uk-UA" dirty="0">
              <a:latin typeface="Times New Roman" panose="02020603050405020304" pitchFamily="18" charset="0"/>
              <a:cs typeface="Times New Roman" panose="02020603050405020304" pitchFamily="18" charset="0"/>
            </a:rPr>
            <a:t> графіка</a:t>
          </a:r>
          <a:endParaRPr lang="en-US" dirty="0">
            <a:latin typeface="Times New Roman" panose="02020603050405020304" pitchFamily="18" charset="0"/>
            <a:cs typeface="Times New Roman" panose="02020603050405020304" pitchFamily="18" charset="0"/>
          </a:endParaRPr>
        </a:p>
      </dgm:t>
    </dgm:pt>
    <dgm:pt modelId="{8DA08BC8-EF4F-40B3-B626-9567194BBDFD}" type="parTrans" cxnId="{A18902B6-9CDC-456B-8DBD-FE1CF7C3F146}">
      <dgm:prSet/>
      <dgm:spPr/>
      <dgm:t>
        <a:bodyPr/>
        <a:lstStyle/>
        <a:p>
          <a:endParaRPr lang="en-US">
            <a:latin typeface="Times New Roman" panose="02020603050405020304" pitchFamily="18" charset="0"/>
            <a:cs typeface="Times New Roman" panose="02020603050405020304" pitchFamily="18" charset="0"/>
          </a:endParaRPr>
        </a:p>
      </dgm:t>
    </dgm:pt>
    <dgm:pt modelId="{F11D609A-1AD5-42DE-A4B6-24CAD2387F52}" type="sibTrans" cxnId="{A18902B6-9CDC-456B-8DBD-FE1CF7C3F146}">
      <dgm:prSet/>
      <dgm:spPr/>
      <dgm:t>
        <a:bodyPr/>
        <a:lstStyle/>
        <a:p>
          <a:endParaRPr lang="en-US">
            <a:latin typeface="Times New Roman" panose="02020603050405020304" pitchFamily="18" charset="0"/>
            <a:cs typeface="Times New Roman" panose="02020603050405020304" pitchFamily="18" charset="0"/>
          </a:endParaRPr>
        </a:p>
      </dgm:t>
    </dgm:pt>
    <dgm:pt modelId="{F471088B-9E19-427F-ACBD-6EB3AD2860C8}">
      <dgm:prSet/>
      <dgm:spPr/>
      <dgm:t>
        <a:bodyPr anchor="b"/>
        <a:lstStyle/>
        <a:p>
          <a:r>
            <a:rPr lang="uk-UA" b="1">
              <a:latin typeface="Times New Roman" panose="02020603050405020304" pitchFamily="18" charset="0"/>
              <a:cs typeface="Times New Roman" panose="02020603050405020304" pitchFamily="18" charset="0"/>
            </a:rPr>
            <a:t>Тривимірне</a:t>
          </a:r>
          <a:r>
            <a:rPr lang="en-US" b="1">
              <a:latin typeface="Times New Roman" panose="02020603050405020304" pitchFamily="18" charset="0"/>
              <a:cs typeface="Times New Roman" panose="02020603050405020304" pitchFamily="18" charset="0"/>
            </a:rPr>
            <a:t> </a:t>
          </a:r>
          <a:r>
            <a:rPr lang="uk-UA" b="1">
              <a:latin typeface="Times New Roman" panose="02020603050405020304" pitchFamily="18" charset="0"/>
              <a:cs typeface="Times New Roman" panose="02020603050405020304" pitchFamily="18" charset="0"/>
            </a:rPr>
            <a:t>моделювання</a:t>
          </a:r>
          <a:endParaRPr lang="en-US" b="1" dirty="0">
            <a:latin typeface="Times New Roman" panose="02020603050405020304" pitchFamily="18" charset="0"/>
            <a:cs typeface="Times New Roman" panose="02020603050405020304" pitchFamily="18" charset="0"/>
          </a:endParaRPr>
        </a:p>
      </dgm:t>
    </dgm:pt>
    <dgm:pt modelId="{6D0458A4-484B-4EDF-9363-DF4AE2B031F7}" type="parTrans" cxnId="{9935BB38-EE4E-452B-BE38-6B2475E97421}">
      <dgm:prSet/>
      <dgm:spPr/>
      <dgm:t>
        <a:bodyPr/>
        <a:lstStyle/>
        <a:p>
          <a:endParaRPr lang="en-US">
            <a:latin typeface="Times New Roman" panose="02020603050405020304" pitchFamily="18" charset="0"/>
            <a:cs typeface="Times New Roman" panose="02020603050405020304" pitchFamily="18" charset="0"/>
          </a:endParaRPr>
        </a:p>
      </dgm:t>
    </dgm:pt>
    <dgm:pt modelId="{4B965A4A-B534-420A-B680-41A4F219B9A8}" type="sibTrans" cxnId="{9935BB38-EE4E-452B-BE38-6B2475E97421}">
      <dgm:prSet/>
      <dgm:spPr/>
      <dgm:t>
        <a:bodyPr/>
        <a:lstStyle/>
        <a:p>
          <a:endParaRPr lang="en-US">
            <a:latin typeface="Times New Roman" panose="02020603050405020304" pitchFamily="18" charset="0"/>
            <a:cs typeface="Times New Roman" panose="02020603050405020304" pitchFamily="18" charset="0"/>
          </a:endParaRPr>
        </a:p>
      </dgm:t>
    </dgm:pt>
    <dgm:pt modelId="{D936C916-636B-43AD-B76D-2D6FEA32A1B6}">
      <dgm:prSet/>
      <dgm:spPr/>
      <dgm:t>
        <a:bodyPr/>
        <a:lstStyle/>
        <a:p>
          <a:r>
            <a:rPr lang="uk-UA">
              <a:latin typeface="Times New Roman" panose="02020603050405020304" pitchFamily="18" charset="0"/>
              <a:cs typeface="Times New Roman" panose="02020603050405020304" pitchFamily="18" charset="0"/>
            </a:rPr>
            <a:t>Фото реалістичні об’єкти</a:t>
          </a:r>
          <a:endParaRPr lang="en-US">
            <a:latin typeface="Times New Roman" panose="02020603050405020304" pitchFamily="18" charset="0"/>
            <a:cs typeface="Times New Roman" panose="02020603050405020304" pitchFamily="18" charset="0"/>
          </a:endParaRPr>
        </a:p>
      </dgm:t>
    </dgm:pt>
    <dgm:pt modelId="{D9255351-7836-479C-A7CF-D660563D82AC}" type="parTrans" cxnId="{962A0640-67F7-4B12-AB97-5A8081E21E94}">
      <dgm:prSet/>
      <dgm:spPr/>
      <dgm:t>
        <a:bodyPr/>
        <a:lstStyle/>
        <a:p>
          <a:endParaRPr lang="en-US">
            <a:latin typeface="Times New Roman" panose="02020603050405020304" pitchFamily="18" charset="0"/>
            <a:cs typeface="Times New Roman" panose="02020603050405020304" pitchFamily="18" charset="0"/>
          </a:endParaRPr>
        </a:p>
      </dgm:t>
    </dgm:pt>
    <dgm:pt modelId="{4089BD03-B73C-4269-BA9F-4B90732A7530}" type="sibTrans" cxnId="{962A0640-67F7-4B12-AB97-5A8081E21E94}">
      <dgm:prSet/>
      <dgm:spPr/>
      <dgm:t>
        <a:bodyPr/>
        <a:lstStyle/>
        <a:p>
          <a:endParaRPr lang="en-US">
            <a:latin typeface="Times New Roman" panose="02020603050405020304" pitchFamily="18" charset="0"/>
            <a:cs typeface="Times New Roman" panose="02020603050405020304" pitchFamily="18" charset="0"/>
          </a:endParaRPr>
        </a:p>
      </dgm:t>
    </dgm:pt>
    <dgm:pt modelId="{1D370BD9-B350-42B7-A56B-E202524093D7}">
      <dgm:prSet/>
      <dgm:spPr/>
      <dgm:t>
        <a:bodyPr/>
        <a:lstStyle/>
        <a:p>
          <a:r>
            <a:rPr lang="uk-UA">
              <a:latin typeface="Times New Roman" panose="02020603050405020304" pitchFamily="18" charset="0"/>
              <a:cs typeface="Times New Roman" panose="02020603050405020304" pitchFamily="18" charset="0"/>
            </a:rPr>
            <a:t>Яскравий досвід</a:t>
          </a:r>
          <a:endParaRPr lang="en-US">
            <a:latin typeface="Times New Roman" panose="02020603050405020304" pitchFamily="18" charset="0"/>
            <a:cs typeface="Times New Roman" panose="02020603050405020304" pitchFamily="18" charset="0"/>
          </a:endParaRPr>
        </a:p>
      </dgm:t>
    </dgm:pt>
    <dgm:pt modelId="{BF818620-573C-410C-B1D8-461EA43D63FA}" type="parTrans" cxnId="{8053402D-EEE3-4C93-BE15-F291170D94F1}">
      <dgm:prSet/>
      <dgm:spPr/>
      <dgm:t>
        <a:bodyPr/>
        <a:lstStyle/>
        <a:p>
          <a:endParaRPr lang="en-US">
            <a:latin typeface="Times New Roman" panose="02020603050405020304" pitchFamily="18" charset="0"/>
            <a:cs typeface="Times New Roman" panose="02020603050405020304" pitchFamily="18" charset="0"/>
          </a:endParaRPr>
        </a:p>
      </dgm:t>
    </dgm:pt>
    <dgm:pt modelId="{11552634-4CB6-407F-A3F1-8436D7C29386}" type="sibTrans" cxnId="{8053402D-EEE3-4C93-BE15-F291170D94F1}">
      <dgm:prSet/>
      <dgm:spPr/>
      <dgm:t>
        <a:bodyPr/>
        <a:lstStyle/>
        <a:p>
          <a:endParaRPr lang="en-US">
            <a:latin typeface="Times New Roman" panose="02020603050405020304" pitchFamily="18" charset="0"/>
            <a:cs typeface="Times New Roman" panose="02020603050405020304" pitchFamily="18" charset="0"/>
          </a:endParaRPr>
        </a:p>
      </dgm:t>
    </dgm:pt>
    <dgm:pt modelId="{B74286BD-B935-413E-96BE-2078EEB67432}">
      <dgm:prSet/>
      <dgm:spPr/>
      <dgm:t>
        <a:bodyPr/>
        <a:lstStyle/>
        <a:p>
          <a:r>
            <a:rPr lang="uk-UA" dirty="0">
              <a:latin typeface="Times New Roman" panose="02020603050405020304" pitchFamily="18" charset="0"/>
              <a:cs typeface="Times New Roman" panose="02020603050405020304" pitchFamily="18" charset="0"/>
            </a:rPr>
            <a:t>Цифрові близнюки</a:t>
          </a:r>
          <a:endParaRPr lang="en-US" dirty="0">
            <a:latin typeface="Times New Roman" panose="02020603050405020304" pitchFamily="18" charset="0"/>
            <a:cs typeface="Times New Roman" panose="02020603050405020304" pitchFamily="18" charset="0"/>
          </a:endParaRPr>
        </a:p>
      </dgm:t>
    </dgm:pt>
    <dgm:pt modelId="{B408D8B1-9062-41B9-B1D5-4F67F770E3F3}" type="parTrans" cxnId="{78844D1C-362A-4555-831B-9FCD5665D3E1}">
      <dgm:prSet/>
      <dgm:spPr/>
      <dgm:t>
        <a:bodyPr/>
        <a:lstStyle/>
        <a:p>
          <a:endParaRPr lang="en-US">
            <a:latin typeface="Times New Roman" panose="02020603050405020304" pitchFamily="18" charset="0"/>
            <a:cs typeface="Times New Roman" panose="02020603050405020304" pitchFamily="18" charset="0"/>
          </a:endParaRPr>
        </a:p>
      </dgm:t>
    </dgm:pt>
    <dgm:pt modelId="{1D70AC2B-7BF0-45E5-A742-44B06A486095}" type="sibTrans" cxnId="{78844D1C-362A-4555-831B-9FCD5665D3E1}">
      <dgm:prSet/>
      <dgm:spPr/>
      <dgm:t>
        <a:bodyPr/>
        <a:lstStyle/>
        <a:p>
          <a:endParaRPr lang="en-US">
            <a:latin typeface="Times New Roman" panose="02020603050405020304" pitchFamily="18" charset="0"/>
            <a:cs typeface="Times New Roman" panose="02020603050405020304" pitchFamily="18" charset="0"/>
          </a:endParaRPr>
        </a:p>
      </dgm:t>
    </dgm:pt>
    <dgm:pt modelId="{69E0C4FB-60F1-4F3F-A913-05902CF22B56}">
      <dgm:prSet/>
      <dgm:spPr/>
      <dgm:t>
        <a:bodyPr anchor="b"/>
        <a:lstStyle/>
        <a:p>
          <a:r>
            <a:rPr lang="uk-UA" b="1">
              <a:latin typeface="Times New Roman" panose="02020603050405020304" pitchFamily="18" charset="0"/>
              <a:cs typeface="Times New Roman" panose="02020603050405020304" pitchFamily="18" charset="0"/>
            </a:rPr>
            <a:t>Інтернет речей</a:t>
          </a:r>
          <a:endParaRPr lang="en-US" b="1">
            <a:latin typeface="Times New Roman" panose="02020603050405020304" pitchFamily="18" charset="0"/>
            <a:cs typeface="Times New Roman" panose="02020603050405020304" pitchFamily="18" charset="0"/>
          </a:endParaRPr>
        </a:p>
      </dgm:t>
    </dgm:pt>
    <dgm:pt modelId="{EB861D47-4CAF-4560-A3A9-50F4059B0101}" type="parTrans" cxnId="{8DC0802B-EBFC-4E07-A350-C0E218E534E5}">
      <dgm:prSet/>
      <dgm:spPr/>
      <dgm:t>
        <a:bodyPr/>
        <a:lstStyle/>
        <a:p>
          <a:endParaRPr lang="en-US">
            <a:latin typeface="Times New Roman" panose="02020603050405020304" pitchFamily="18" charset="0"/>
            <a:cs typeface="Times New Roman" panose="02020603050405020304" pitchFamily="18" charset="0"/>
          </a:endParaRPr>
        </a:p>
      </dgm:t>
    </dgm:pt>
    <dgm:pt modelId="{A015ADFF-2ACF-4BBE-9447-8C3AFE76008E}" type="sibTrans" cxnId="{8DC0802B-EBFC-4E07-A350-C0E218E534E5}">
      <dgm:prSet/>
      <dgm:spPr/>
      <dgm:t>
        <a:bodyPr/>
        <a:lstStyle/>
        <a:p>
          <a:endParaRPr lang="en-US">
            <a:latin typeface="Times New Roman" panose="02020603050405020304" pitchFamily="18" charset="0"/>
            <a:cs typeface="Times New Roman" panose="02020603050405020304" pitchFamily="18" charset="0"/>
          </a:endParaRPr>
        </a:p>
      </dgm:t>
    </dgm:pt>
    <dgm:pt modelId="{E38DF744-DBFC-4AE7-8B16-74C288DC9B9A}">
      <dgm:prSet/>
      <dgm:spPr/>
      <dgm:t>
        <a:bodyPr/>
        <a:lstStyle/>
        <a:p>
          <a:r>
            <a:rPr lang="uk-UA">
              <a:latin typeface="Times New Roman" panose="02020603050405020304" pitchFamily="18" charset="0"/>
              <a:cs typeface="Times New Roman" panose="02020603050405020304" pitchFamily="18" charset="0"/>
            </a:rPr>
            <a:t>Управління даними</a:t>
          </a:r>
          <a:endParaRPr lang="en-US">
            <a:latin typeface="Times New Roman" panose="02020603050405020304" pitchFamily="18" charset="0"/>
            <a:cs typeface="Times New Roman" panose="02020603050405020304" pitchFamily="18" charset="0"/>
          </a:endParaRPr>
        </a:p>
      </dgm:t>
    </dgm:pt>
    <dgm:pt modelId="{8CAB5AC1-7AFC-4E29-BD5C-47F6035AC33A}" type="parTrans" cxnId="{92652F80-6432-413B-B8CB-40AF8E5C6D8B}">
      <dgm:prSet/>
      <dgm:spPr/>
      <dgm:t>
        <a:bodyPr/>
        <a:lstStyle/>
        <a:p>
          <a:endParaRPr lang="en-US">
            <a:latin typeface="Times New Roman" panose="02020603050405020304" pitchFamily="18" charset="0"/>
            <a:cs typeface="Times New Roman" panose="02020603050405020304" pitchFamily="18" charset="0"/>
          </a:endParaRPr>
        </a:p>
      </dgm:t>
    </dgm:pt>
    <dgm:pt modelId="{98D50372-3A24-4F32-B04B-BB82BEA8BFD0}" type="sibTrans" cxnId="{92652F80-6432-413B-B8CB-40AF8E5C6D8B}">
      <dgm:prSet/>
      <dgm:spPr/>
      <dgm:t>
        <a:bodyPr/>
        <a:lstStyle/>
        <a:p>
          <a:endParaRPr lang="en-US">
            <a:latin typeface="Times New Roman" panose="02020603050405020304" pitchFamily="18" charset="0"/>
            <a:cs typeface="Times New Roman" panose="02020603050405020304" pitchFamily="18" charset="0"/>
          </a:endParaRPr>
        </a:p>
      </dgm:t>
    </dgm:pt>
    <dgm:pt modelId="{0DA8C4D8-CB82-4ECD-A932-98E6D9CEA744}">
      <dgm:prSet/>
      <dgm:spPr/>
      <dgm:t>
        <a:bodyPr/>
        <a:lstStyle/>
        <a:p>
          <a:r>
            <a:rPr lang="uk-UA">
              <a:latin typeface="Times New Roman" panose="02020603050405020304" pitchFamily="18" charset="0"/>
              <a:cs typeface="Times New Roman" panose="02020603050405020304" pitchFamily="18" charset="0"/>
            </a:rPr>
            <a:t>Інтеграція</a:t>
          </a:r>
          <a:endParaRPr lang="en-US">
            <a:latin typeface="Times New Roman" panose="02020603050405020304" pitchFamily="18" charset="0"/>
            <a:cs typeface="Times New Roman" panose="02020603050405020304" pitchFamily="18" charset="0"/>
          </a:endParaRPr>
        </a:p>
      </dgm:t>
    </dgm:pt>
    <dgm:pt modelId="{5158FCCB-A361-4343-8E82-0E8A0830D4D9}" type="parTrans" cxnId="{FD163634-6B6D-46A6-AADA-A54D18378D5B}">
      <dgm:prSet/>
      <dgm:spPr/>
      <dgm:t>
        <a:bodyPr/>
        <a:lstStyle/>
        <a:p>
          <a:endParaRPr lang="en-US">
            <a:latin typeface="Times New Roman" panose="02020603050405020304" pitchFamily="18" charset="0"/>
            <a:cs typeface="Times New Roman" panose="02020603050405020304" pitchFamily="18" charset="0"/>
          </a:endParaRPr>
        </a:p>
      </dgm:t>
    </dgm:pt>
    <dgm:pt modelId="{D6DA0E14-E2DF-4DA7-9ED6-83447E23363A}" type="sibTrans" cxnId="{FD163634-6B6D-46A6-AADA-A54D18378D5B}">
      <dgm:prSet/>
      <dgm:spPr/>
      <dgm:t>
        <a:bodyPr/>
        <a:lstStyle/>
        <a:p>
          <a:endParaRPr lang="en-US">
            <a:latin typeface="Times New Roman" panose="02020603050405020304" pitchFamily="18" charset="0"/>
            <a:cs typeface="Times New Roman" panose="02020603050405020304" pitchFamily="18" charset="0"/>
          </a:endParaRPr>
        </a:p>
      </dgm:t>
    </dgm:pt>
    <dgm:pt modelId="{119F7857-6927-4BFD-BF26-3DBC21159758}">
      <dgm:prSet/>
      <dgm:spPr/>
      <dgm:t>
        <a:bodyPr/>
        <a:lstStyle/>
        <a:p>
          <a:r>
            <a:rPr lang="uk-UA">
              <a:latin typeface="Times New Roman" panose="02020603050405020304" pitchFamily="18" charset="0"/>
              <a:cs typeface="Times New Roman" panose="02020603050405020304" pitchFamily="18" charset="0"/>
            </a:rPr>
            <a:t>Симуляція в реальному часі</a:t>
          </a:r>
          <a:endParaRPr lang="en-US">
            <a:latin typeface="Times New Roman" panose="02020603050405020304" pitchFamily="18" charset="0"/>
            <a:cs typeface="Times New Roman" panose="02020603050405020304" pitchFamily="18" charset="0"/>
          </a:endParaRPr>
        </a:p>
      </dgm:t>
    </dgm:pt>
    <dgm:pt modelId="{64C2CCA5-61B4-48C5-BB29-671C40907B64}" type="parTrans" cxnId="{F2459709-9A51-4E03-8D38-8AFB22F48DD3}">
      <dgm:prSet/>
      <dgm:spPr/>
      <dgm:t>
        <a:bodyPr/>
        <a:lstStyle/>
        <a:p>
          <a:endParaRPr lang="en-US">
            <a:latin typeface="Times New Roman" panose="02020603050405020304" pitchFamily="18" charset="0"/>
            <a:cs typeface="Times New Roman" panose="02020603050405020304" pitchFamily="18" charset="0"/>
          </a:endParaRPr>
        </a:p>
      </dgm:t>
    </dgm:pt>
    <dgm:pt modelId="{AD4663D4-98D1-4CC8-BFB9-ADAC50E2D16D}" type="sibTrans" cxnId="{F2459709-9A51-4E03-8D38-8AFB22F48DD3}">
      <dgm:prSet/>
      <dgm:spPr/>
      <dgm:t>
        <a:bodyPr/>
        <a:lstStyle/>
        <a:p>
          <a:endParaRPr lang="en-US">
            <a:latin typeface="Times New Roman" panose="02020603050405020304" pitchFamily="18" charset="0"/>
            <a:cs typeface="Times New Roman" panose="02020603050405020304" pitchFamily="18" charset="0"/>
          </a:endParaRPr>
        </a:p>
      </dgm:t>
    </dgm:pt>
    <dgm:pt modelId="{6020FA1B-4F37-4423-BEEB-FF8E4BD9D18F}" type="pres">
      <dgm:prSet presAssocID="{39B0CC4A-E6D9-4BE3-97B7-33A35FBA937C}" presName="vert0" presStyleCnt="0">
        <dgm:presLayoutVars>
          <dgm:dir/>
          <dgm:animOne val="branch"/>
          <dgm:animLvl val="lvl"/>
        </dgm:presLayoutVars>
      </dgm:prSet>
      <dgm:spPr/>
    </dgm:pt>
    <dgm:pt modelId="{06DABB18-4EFC-442A-BB0C-BAA900E76201}" type="pres">
      <dgm:prSet presAssocID="{9F85CBAB-9A3F-43DE-871A-4180C4D2FF20}" presName="thickLine" presStyleLbl="alignNode1" presStyleIdx="0" presStyleCnt="5"/>
      <dgm:spPr/>
    </dgm:pt>
    <dgm:pt modelId="{BE7E8367-D035-462E-9E4E-F18608559E1C}" type="pres">
      <dgm:prSet presAssocID="{9F85CBAB-9A3F-43DE-871A-4180C4D2FF20}" presName="horz1" presStyleCnt="0"/>
      <dgm:spPr/>
    </dgm:pt>
    <dgm:pt modelId="{1F890838-F40E-42FA-B2DE-36D01FD2BA3D}" type="pres">
      <dgm:prSet presAssocID="{9F85CBAB-9A3F-43DE-871A-4180C4D2FF20}" presName="tx1" presStyleLbl="revTx" presStyleIdx="0" presStyleCnt="20"/>
      <dgm:spPr/>
    </dgm:pt>
    <dgm:pt modelId="{432110FA-96DE-46A5-9C82-59A8919623A4}" type="pres">
      <dgm:prSet presAssocID="{9F85CBAB-9A3F-43DE-871A-4180C4D2FF20}" presName="vert1" presStyleCnt="0"/>
      <dgm:spPr/>
    </dgm:pt>
    <dgm:pt modelId="{1EE91C0E-F06C-4C13-BD5D-DE692754BA8D}" type="pres">
      <dgm:prSet presAssocID="{E4F801ED-B6C2-4810-918D-B65EFD0F5C17}" presName="vertSpace2a" presStyleCnt="0"/>
      <dgm:spPr/>
    </dgm:pt>
    <dgm:pt modelId="{00EEDF4E-6461-4566-A5BA-EEC8F644A83A}" type="pres">
      <dgm:prSet presAssocID="{E4F801ED-B6C2-4810-918D-B65EFD0F5C17}" presName="horz2" presStyleCnt="0"/>
      <dgm:spPr/>
    </dgm:pt>
    <dgm:pt modelId="{A76F5E9A-4BE5-478A-9484-364CC4DA65AA}" type="pres">
      <dgm:prSet presAssocID="{E4F801ED-B6C2-4810-918D-B65EFD0F5C17}" presName="horzSpace2" presStyleCnt="0"/>
      <dgm:spPr/>
    </dgm:pt>
    <dgm:pt modelId="{ECDBE6AA-5B1E-44CA-9149-AF7CB0BF9F2B}" type="pres">
      <dgm:prSet presAssocID="{E4F801ED-B6C2-4810-918D-B65EFD0F5C17}" presName="tx2" presStyleLbl="revTx" presStyleIdx="1" presStyleCnt="20"/>
      <dgm:spPr/>
    </dgm:pt>
    <dgm:pt modelId="{F88F7AA8-7934-4853-8E4C-D4A0D36FEDB8}" type="pres">
      <dgm:prSet presAssocID="{E4F801ED-B6C2-4810-918D-B65EFD0F5C17}" presName="vert2" presStyleCnt="0"/>
      <dgm:spPr/>
    </dgm:pt>
    <dgm:pt modelId="{D4B37863-D69E-4CEC-AB5F-8A1358250224}" type="pres">
      <dgm:prSet presAssocID="{E4F801ED-B6C2-4810-918D-B65EFD0F5C17}" presName="thinLine2b" presStyleLbl="callout" presStyleIdx="0" presStyleCnt="15"/>
      <dgm:spPr/>
    </dgm:pt>
    <dgm:pt modelId="{1C8D48FD-2397-4D6A-B847-448F8709D396}" type="pres">
      <dgm:prSet presAssocID="{E4F801ED-B6C2-4810-918D-B65EFD0F5C17}" presName="vertSpace2b" presStyleCnt="0"/>
      <dgm:spPr/>
    </dgm:pt>
    <dgm:pt modelId="{D79114E8-A253-4FBA-9192-0CC974A83492}" type="pres">
      <dgm:prSet presAssocID="{EC8DD973-F898-4927-A5C6-2CD853E6D7C2}" presName="horz2" presStyleCnt="0"/>
      <dgm:spPr/>
    </dgm:pt>
    <dgm:pt modelId="{D9D904F7-1611-4C06-B250-89F0B5CEA519}" type="pres">
      <dgm:prSet presAssocID="{EC8DD973-F898-4927-A5C6-2CD853E6D7C2}" presName="horzSpace2" presStyleCnt="0"/>
      <dgm:spPr/>
    </dgm:pt>
    <dgm:pt modelId="{0223172E-CB6A-448F-9E5A-095926DDA4B6}" type="pres">
      <dgm:prSet presAssocID="{EC8DD973-F898-4927-A5C6-2CD853E6D7C2}" presName="tx2" presStyleLbl="revTx" presStyleIdx="2" presStyleCnt="20"/>
      <dgm:spPr/>
    </dgm:pt>
    <dgm:pt modelId="{CF943D40-0D1C-4504-88A7-EFCDE459F3FC}" type="pres">
      <dgm:prSet presAssocID="{EC8DD973-F898-4927-A5C6-2CD853E6D7C2}" presName="vert2" presStyleCnt="0"/>
      <dgm:spPr/>
    </dgm:pt>
    <dgm:pt modelId="{351AA469-F833-4D49-AE03-501A807BFABF}" type="pres">
      <dgm:prSet presAssocID="{EC8DD973-F898-4927-A5C6-2CD853E6D7C2}" presName="thinLine2b" presStyleLbl="callout" presStyleIdx="1" presStyleCnt="15"/>
      <dgm:spPr/>
    </dgm:pt>
    <dgm:pt modelId="{CAC75345-DD1C-46D5-9DEB-B377FBFD628E}" type="pres">
      <dgm:prSet presAssocID="{EC8DD973-F898-4927-A5C6-2CD853E6D7C2}" presName="vertSpace2b" presStyleCnt="0"/>
      <dgm:spPr/>
    </dgm:pt>
    <dgm:pt modelId="{6475739D-2419-4A7D-8748-E064CB2631E8}" type="pres">
      <dgm:prSet presAssocID="{905D12F9-5CC0-45B5-80EC-1EF3EE5B6A90}" presName="horz2" presStyleCnt="0"/>
      <dgm:spPr/>
    </dgm:pt>
    <dgm:pt modelId="{34F59C88-B0F7-4D65-8011-D46878E88900}" type="pres">
      <dgm:prSet presAssocID="{905D12F9-5CC0-45B5-80EC-1EF3EE5B6A90}" presName="horzSpace2" presStyleCnt="0"/>
      <dgm:spPr/>
    </dgm:pt>
    <dgm:pt modelId="{248C3763-3D81-479B-A7BF-01F6A6BDCE53}" type="pres">
      <dgm:prSet presAssocID="{905D12F9-5CC0-45B5-80EC-1EF3EE5B6A90}" presName="tx2" presStyleLbl="revTx" presStyleIdx="3" presStyleCnt="20"/>
      <dgm:spPr/>
    </dgm:pt>
    <dgm:pt modelId="{E2DBEA97-9294-4749-BC1B-96BA147338FB}" type="pres">
      <dgm:prSet presAssocID="{905D12F9-5CC0-45B5-80EC-1EF3EE5B6A90}" presName="vert2" presStyleCnt="0"/>
      <dgm:spPr/>
    </dgm:pt>
    <dgm:pt modelId="{D10577E8-A37A-4AFC-A3CC-0B77883E759F}" type="pres">
      <dgm:prSet presAssocID="{905D12F9-5CC0-45B5-80EC-1EF3EE5B6A90}" presName="thinLine2b" presStyleLbl="callout" presStyleIdx="2" presStyleCnt="15"/>
      <dgm:spPr/>
    </dgm:pt>
    <dgm:pt modelId="{C1538D09-7C47-4253-935C-49C37C6AD088}" type="pres">
      <dgm:prSet presAssocID="{905D12F9-5CC0-45B5-80EC-1EF3EE5B6A90}" presName="vertSpace2b" presStyleCnt="0"/>
      <dgm:spPr/>
    </dgm:pt>
    <dgm:pt modelId="{C5AB8091-2031-445E-8DA3-112C16C2F43E}" type="pres">
      <dgm:prSet presAssocID="{5FA596FB-1CB0-49A5-B0CC-C4FEE6C2962F}" presName="thickLine" presStyleLbl="alignNode1" presStyleIdx="1" presStyleCnt="5"/>
      <dgm:spPr/>
    </dgm:pt>
    <dgm:pt modelId="{EC15FAB2-57B4-4F94-8393-F2CA590A854A}" type="pres">
      <dgm:prSet presAssocID="{5FA596FB-1CB0-49A5-B0CC-C4FEE6C2962F}" presName="horz1" presStyleCnt="0"/>
      <dgm:spPr/>
    </dgm:pt>
    <dgm:pt modelId="{9D985CC8-330E-40D6-B47E-763B600810FB}" type="pres">
      <dgm:prSet presAssocID="{5FA596FB-1CB0-49A5-B0CC-C4FEE6C2962F}" presName="tx1" presStyleLbl="revTx" presStyleIdx="4" presStyleCnt="20"/>
      <dgm:spPr/>
    </dgm:pt>
    <dgm:pt modelId="{7A38E4EF-70D4-4AFF-A6AA-1F2AE4561B72}" type="pres">
      <dgm:prSet presAssocID="{5FA596FB-1CB0-49A5-B0CC-C4FEE6C2962F}" presName="vert1" presStyleCnt="0"/>
      <dgm:spPr/>
    </dgm:pt>
    <dgm:pt modelId="{9652B9A6-A644-4166-86AD-B8E0AE7C72D8}" type="pres">
      <dgm:prSet presAssocID="{CD9D28FB-B88F-43D9-8055-68679D313EFA}" presName="vertSpace2a" presStyleCnt="0"/>
      <dgm:spPr/>
    </dgm:pt>
    <dgm:pt modelId="{6C945D44-EB08-40F9-9333-DE2413BD3931}" type="pres">
      <dgm:prSet presAssocID="{CD9D28FB-B88F-43D9-8055-68679D313EFA}" presName="horz2" presStyleCnt="0"/>
      <dgm:spPr/>
    </dgm:pt>
    <dgm:pt modelId="{2BE98304-6C5E-4075-9688-C460BB1B7C07}" type="pres">
      <dgm:prSet presAssocID="{CD9D28FB-B88F-43D9-8055-68679D313EFA}" presName="horzSpace2" presStyleCnt="0"/>
      <dgm:spPr/>
    </dgm:pt>
    <dgm:pt modelId="{D6E17224-571E-40F1-8A7E-5EB2CC61A5BA}" type="pres">
      <dgm:prSet presAssocID="{CD9D28FB-B88F-43D9-8055-68679D313EFA}" presName="tx2" presStyleLbl="revTx" presStyleIdx="5" presStyleCnt="20"/>
      <dgm:spPr/>
    </dgm:pt>
    <dgm:pt modelId="{C4D927BF-7A33-4CC9-9D49-27CEA16BF73B}" type="pres">
      <dgm:prSet presAssocID="{CD9D28FB-B88F-43D9-8055-68679D313EFA}" presName="vert2" presStyleCnt="0"/>
      <dgm:spPr/>
    </dgm:pt>
    <dgm:pt modelId="{33C7553C-C8DD-4D04-9E99-D9E13EA1E7D3}" type="pres">
      <dgm:prSet presAssocID="{CD9D28FB-B88F-43D9-8055-68679D313EFA}" presName="thinLine2b" presStyleLbl="callout" presStyleIdx="3" presStyleCnt="15"/>
      <dgm:spPr/>
    </dgm:pt>
    <dgm:pt modelId="{92999227-D054-457E-9B22-A03462689313}" type="pres">
      <dgm:prSet presAssocID="{CD9D28FB-B88F-43D9-8055-68679D313EFA}" presName="vertSpace2b" presStyleCnt="0"/>
      <dgm:spPr/>
    </dgm:pt>
    <dgm:pt modelId="{59B9B078-2FE9-43EB-8A44-8D143CBEC77F}" type="pres">
      <dgm:prSet presAssocID="{B2AFAD58-07D3-4B47-8572-032D8186B40A}" presName="horz2" presStyleCnt="0"/>
      <dgm:spPr/>
    </dgm:pt>
    <dgm:pt modelId="{A2EC629C-2095-4385-B5A9-ADCEDEA089AD}" type="pres">
      <dgm:prSet presAssocID="{B2AFAD58-07D3-4B47-8572-032D8186B40A}" presName="horzSpace2" presStyleCnt="0"/>
      <dgm:spPr/>
    </dgm:pt>
    <dgm:pt modelId="{096CBCF8-810E-4951-911A-0FDBEA7A7859}" type="pres">
      <dgm:prSet presAssocID="{B2AFAD58-07D3-4B47-8572-032D8186B40A}" presName="tx2" presStyleLbl="revTx" presStyleIdx="6" presStyleCnt="20"/>
      <dgm:spPr/>
    </dgm:pt>
    <dgm:pt modelId="{25DBB47B-D593-40E9-8A7C-C399ECC88EE7}" type="pres">
      <dgm:prSet presAssocID="{B2AFAD58-07D3-4B47-8572-032D8186B40A}" presName="vert2" presStyleCnt="0"/>
      <dgm:spPr/>
    </dgm:pt>
    <dgm:pt modelId="{7C0ADFD7-2F87-4206-946F-A2BA4B21AEE1}" type="pres">
      <dgm:prSet presAssocID="{B2AFAD58-07D3-4B47-8572-032D8186B40A}" presName="thinLine2b" presStyleLbl="callout" presStyleIdx="4" presStyleCnt="15"/>
      <dgm:spPr/>
    </dgm:pt>
    <dgm:pt modelId="{180BDB18-E765-410D-832E-01C1654B2730}" type="pres">
      <dgm:prSet presAssocID="{B2AFAD58-07D3-4B47-8572-032D8186B40A}" presName="vertSpace2b" presStyleCnt="0"/>
      <dgm:spPr/>
    </dgm:pt>
    <dgm:pt modelId="{8397259C-3092-4ACE-A986-94AED9B1860F}" type="pres">
      <dgm:prSet presAssocID="{B5FBFCEB-8177-489F-A025-31FC4FE78362}" presName="horz2" presStyleCnt="0"/>
      <dgm:spPr/>
    </dgm:pt>
    <dgm:pt modelId="{CAC5347C-EBE0-427B-A84A-1DFC2B65F78B}" type="pres">
      <dgm:prSet presAssocID="{B5FBFCEB-8177-489F-A025-31FC4FE78362}" presName="horzSpace2" presStyleCnt="0"/>
      <dgm:spPr/>
    </dgm:pt>
    <dgm:pt modelId="{2B2B0480-180D-42DE-BC3B-70D5FDE8E4EC}" type="pres">
      <dgm:prSet presAssocID="{B5FBFCEB-8177-489F-A025-31FC4FE78362}" presName="tx2" presStyleLbl="revTx" presStyleIdx="7" presStyleCnt="20"/>
      <dgm:spPr/>
    </dgm:pt>
    <dgm:pt modelId="{5D7697AF-56F3-4171-A306-4D9AA5F7BEE2}" type="pres">
      <dgm:prSet presAssocID="{B5FBFCEB-8177-489F-A025-31FC4FE78362}" presName="vert2" presStyleCnt="0"/>
      <dgm:spPr/>
    </dgm:pt>
    <dgm:pt modelId="{60783726-3A42-4EDE-9770-32EA3248106B}" type="pres">
      <dgm:prSet presAssocID="{B5FBFCEB-8177-489F-A025-31FC4FE78362}" presName="thinLine2b" presStyleLbl="callout" presStyleIdx="5" presStyleCnt="15"/>
      <dgm:spPr/>
    </dgm:pt>
    <dgm:pt modelId="{A3BED026-D3EB-4D98-AB70-22A947B2B077}" type="pres">
      <dgm:prSet presAssocID="{B5FBFCEB-8177-489F-A025-31FC4FE78362}" presName="vertSpace2b" presStyleCnt="0"/>
      <dgm:spPr/>
    </dgm:pt>
    <dgm:pt modelId="{E0DB0F90-4A34-4FBD-9F0C-E35A712E2338}" type="pres">
      <dgm:prSet presAssocID="{8CBC3733-803A-49F3-8CD6-203F04DBC9A6}" presName="thickLine" presStyleLbl="alignNode1" presStyleIdx="2" presStyleCnt="5"/>
      <dgm:spPr/>
    </dgm:pt>
    <dgm:pt modelId="{81D625AD-A20E-49CF-9BFA-6D06C0481A0F}" type="pres">
      <dgm:prSet presAssocID="{8CBC3733-803A-49F3-8CD6-203F04DBC9A6}" presName="horz1" presStyleCnt="0"/>
      <dgm:spPr/>
    </dgm:pt>
    <dgm:pt modelId="{3ABD5101-AC73-4A5F-838E-F9E9958430DD}" type="pres">
      <dgm:prSet presAssocID="{8CBC3733-803A-49F3-8CD6-203F04DBC9A6}" presName="tx1" presStyleLbl="revTx" presStyleIdx="8" presStyleCnt="20"/>
      <dgm:spPr/>
    </dgm:pt>
    <dgm:pt modelId="{072DB3EC-192D-4FAB-89E3-FEBD61F1BDB5}" type="pres">
      <dgm:prSet presAssocID="{8CBC3733-803A-49F3-8CD6-203F04DBC9A6}" presName="vert1" presStyleCnt="0"/>
      <dgm:spPr/>
    </dgm:pt>
    <dgm:pt modelId="{9202B8FE-4B5B-4E2A-85D4-81162ACE2C11}" type="pres">
      <dgm:prSet presAssocID="{5535BE56-779D-4DBD-AE45-F00C15DC7370}" presName="vertSpace2a" presStyleCnt="0"/>
      <dgm:spPr/>
    </dgm:pt>
    <dgm:pt modelId="{7B4DA611-0B42-43EB-9B3D-D05BC0D1C8D7}" type="pres">
      <dgm:prSet presAssocID="{5535BE56-779D-4DBD-AE45-F00C15DC7370}" presName="horz2" presStyleCnt="0"/>
      <dgm:spPr/>
    </dgm:pt>
    <dgm:pt modelId="{24A3F030-5ABE-40EE-89E3-4E0BD512DF96}" type="pres">
      <dgm:prSet presAssocID="{5535BE56-779D-4DBD-AE45-F00C15DC7370}" presName="horzSpace2" presStyleCnt="0"/>
      <dgm:spPr/>
    </dgm:pt>
    <dgm:pt modelId="{48326F94-C285-453C-ACBC-B638B2A3D926}" type="pres">
      <dgm:prSet presAssocID="{5535BE56-779D-4DBD-AE45-F00C15DC7370}" presName="tx2" presStyleLbl="revTx" presStyleIdx="9" presStyleCnt="20"/>
      <dgm:spPr/>
    </dgm:pt>
    <dgm:pt modelId="{1325D9E3-DF54-4F49-AA40-6FE9E284EA89}" type="pres">
      <dgm:prSet presAssocID="{5535BE56-779D-4DBD-AE45-F00C15DC7370}" presName="vert2" presStyleCnt="0"/>
      <dgm:spPr/>
    </dgm:pt>
    <dgm:pt modelId="{192E7DEF-1A59-44D0-B521-CB57E74B1621}" type="pres">
      <dgm:prSet presAssocID="{5535BE56-779D-4DBD-AE45-F00C15DC7370}" presName="thinLine2b" presStyleLbl="callout" presStyleIdx="6" presStyleCnt="15"/>
      <dgm:spPr/>
    </dgm:pt>
    <dgm:pt modelId="{BE1E5F45-F1F8-414C-8307-56103C359D0C}" type="pres">
      <dgm:prSet presAssocID="{5535BE56-779D-4DBD-AE45-F00C15DC7370}" presName="vertSpace2b" presStyleCnt="0"/>
      <dgm:spPr/>
    </dgm:pt>
    <dgm:pt modelId="{8E067EF0-19E8-4CB7-9849-2D6F34E9B048}" type="pres">
      <dgm:prSet presAssocID="{B33F0CFD-2426-4490-A135-CF00DE5D2D83}" presName="horz2" presStyleCnt="0"/>
      <dgm:spPr/>
    </dgm:pt>
    <dgm:pt modelId="{A25B3F02-0964-4FF6-8546-24DDF94E1518}" type="pres">
      <dgm:prSet presAssocID="{B33F0CFD-2426-4490-A135-CF00DE5D2D83}" presName="horzSpace2" presStyleCnt="0"/>
      <dgm:spPr/>
    </dgm:pt>
    <dgm:pt modelId="{34064D71-D7C2-412A-85E8-D6C70FEC1706}" type="pres">
      <dgm:prSet presAssocID="{B33F0CFD-2426-4490-A135-CF00DE5D2D83}" presName="tx2" presStyleLbl="revTx" presStyleIdx="10" presStyleCnt="20"/>
      <dgm:spPr/>
    </dgm:pt>
    <dgm:pt modelId="{7AEB37C0-1D9D-43F3-A412-C00AB676F43A}" type="pres">
      <dgm:prSet presAssocID="{B33F0CFD-2426-4490-A135-CF00DE5D2D83}" presName="vert2" presStyleCnt="0"/>
      <dgm:spPr/>
    </dgm:pt>
    <dgm:pt modelId="{8688F5D0-047B-4CF0-99CB-72893EAD075D}" type="pres">
      <dgm:prSet presAssocID="{B33F0CFD-2426-4490-A135-CF00DE5D2D83}" presName="thinLine2b" presStyleLbl="callout" presStyleIdx="7" presStyleCnt="15"/>
      <dgm:spPr/>
    </dgm:pt>
    <dgm:pt modelId="{08106F74-1A2A-4142-BA2C-D5F1FC8446A6}" type="pres">
      <dgm:prSet presAssocID="{B33F0CFD-2426-4490-A135-CF00DE5D2D83}" presName="vertSpace2b" presStyleCnt="0"/>
      <dgm:spPr/>
    </dgm:pt>
    <dgm:pt modelId="{08D66606-7FF3-4E67-9058-C793710681A9}" type="pres">
      <dgm:prSet presAssocID="{DD5FEED8-6D0F-4901-90F0-74A3E2C9AEE0}" presName="horz2" presStyleCnt="0"/>
      <dgm:spPr/>
    </dgm:pt>
    <dgm:pt modelId="{9631AE5D-D555-4296-B399-11E76D15A683}" type="pres">
      <dgm:prSet presAssocID="{DD5FEED8-6D0F-4901-90F0-74A3E2C9AEE0}" presName="horzSpace2" presStyleCnt="0"/>
      <dgm:spPr/>
    </dgm:pt>
    <dgm:pt modelId="{F4C74165-7A29-4284-918C-6F3295649128}" type="pres">
      <dgm:prSet presAssocID="{DD5FEED8-6D0F-4901-90F0-74A3E2C9AEE0}" presName="tx2" presStyleLbl="revTx" presStyleIdx="11" presStyleCnt="20"/>
      <dgm:spPr/>
    </dgm:pt>
    <dgm:pt modelId="{41A7C8ED-E93D-41F8-961A-921974B666D0}" type="pres">
      <dgm:prSet presAssocID="{DD5FEED8-6D0F-4901-90F0-74A3E2C9AEE0}" presName="vert2" presStyleCnt="0"/>
      <dgm:spPr/>
    </dgm:pt>
    <dgm:pt modelId="{1F53C5F1-4EA6-44EB-B357-E79A0568E219}" type="pres">
      <dgm:prSet presAssocID="{DD5FEED8-6D0F-4901-90F0-74A3E2C9AEE0}" presName="thinLine2b" presStyleLbl="callout" presStyleIdx="8" presStyleCnt="15"/>
      <dgm:spPr/>
    </dgm:pt>
    <dgm:pt modelId="{3EBC10F8-0501-472D-9985-CB0470C28BD8}" type="pres">
      <dgm:prSet presAssocID="{DD5FEED8-6D0F-4901-90F0-74A3E2C9AEE0}" presName="vertSpace2b" presStyleCnt="0"/>
      <dgm:spPr/>
    </dgm:pt>
    <dgm:pt modelId="{90058B55-6E68-406E-8A43-0E3349AE2E63}" type="pres">
      <dgm:prSet presAssocID="{F471088B-9E19-427F-ACBD-6EB3AD2860C8}" presName="thickLine" presStyleLbl="alignNode1" presStyleIdx="3" presStyleCnt="5"/>
      <dgm:spPr/>
    </dgm:pt>
    <dgm:pt modelId="{C15F9B96-F0C7-4A9E-8B0C-C4C36B82441E}" type="pres">
      <dgm:prSet presAssocID="{F471088B-9E19-427F-ACBD-6EB3AD2860C8}" presName="horz1" presStyleCnt="0"/>
      <dgm:spPr/>
    </dgm:pt>
    <dgm:pt modelId="{C1CA3083-2415-4469-BA60-207A12CF6253}" type="pres">
      <dgm:prSet presAssocID="{F471088B-9E19-427F-ACBD-6EB3AD2860C8}" presName="tx1" presStyleLbl="revTx" presStyleIdx="12" presStyleCnt="20"/>
      <dgm:spPr/>
    </dgm:pt>
    <dgm:pt modelId="{4B3100F7-4A15-4787-8B1D-0A1F2B081C6A}" type="pres">
      <dgm:prSet presAssocID="{F471088B-9E19-427F-ACBD-6EB3AD2860C8}" presName="vert1" presStyleCnt="0"/>
      <dgm:spPr/>
    </dgm:pt>
    <dgm:pt modelId="{0D595772-5A7C-4B29-8386-90E91F38E8E7}" type="pres">
      <dgm:prSet presAssocID="{D936C916-636B-43AD-B76D-2D6FEA32A1B6}" presName="vertSpace2a" presStyleCnt="0"/>
      <dgm:spPr/>
    </dgm:pt>
    <dgm:pt modelId="{DB9D64B3-5988-4948-A226-86C9B3DE134A}" type="pres">
      <dgm:prSet presAssocID="{D936C916-636B-43AD-B76D-2D6FEA32A1B6}" presName="horz2" presStyleCnt="0"/>
      <dgm:spPr/>
    </dgm:pt>
    <dgm:pt modelId="{8343302E-020D-43D8-868E-749320B4D4E6}" type="pres">
      <dgm:prSet presAssocID="{D936C916-636B-43AD-B76D-2D6FEA32A1B6}" presName="horzSpace2" presStyleCnt="0"/>
      <dgm:spPr/>
    </dgm:pt>
    <dgm:pt modelId="{642F521A-48C0-4DB6-9FE5-E090FC8DF31B}" type="pres">
      <dgm:prSet presAssocID="{D936C916-636B-43AD-B76D-2D6FEA32A1B6}" presName="tx2" presStyleLbl="revTx" presStyleIdx="13" presStyleCnt="20"/>
      <dgm:spPr/>
    </dgm:pt>
    <dgm:pt modelId="{7F842079-9A03-4BA9-8A3A-83232BF8B357}" type="pres">
      <dgm:prSet presAssocID="{D936C916-636B-43AD-B76D-2D6FEA32A1B6}" presName="vert2" presStyleCnt="0"/>
      <dgm:spPr/>
    </dgm:pt>
    <dgm:pt modelId="{ABA18FC5-72D3-443C-91C2-3C2B1801CBBF}" type="pres">
      <dgm:prSet presAssocID="{D936C916-636B-43AD-B76D-2D6FEA32A1B6}" presName="thinLine2b" presStyleLbl="callout" presStyleIdx="9" presStyleCnt="15"/>
      <dgm:spPr/>
    </dgm:pt>
    <dgm:pt modelId="{45463E70-7962-43C3-B470-AAA23C835808}" type="pres">
      <dgm:prSet presAssocID="{D936C916-636B-43AD-B76D-2D6FEA32A1B6}" presName="vertSpace2b" presStyleCnt="0"/>
      <dgm:spPr/>
    </dgm:pt>
    <dgm:pt modelId="{10052261-15F1-4AC5-9880-75BE2672B43A}" type="pres">
      <dgm:prSet presAssocID="{1D370BD9-B350-42B7-A56B-E202524093D7}" presName="horz2" presStyleCnt="0"/>
      <dgm:spPr/>
    </dgm:pt>
    <dgm:pt modelId="{1902A30B-6573-4D39-BB8F-1C550A425F14}" type="pres">
      <dgm:prSet presAssocID="{1D370BD9-B350-42B7-A56B-E202524093D7}" presName="horzSpace2" presStyleCnt="0"/>
      <dgm:spPr/>
    </dgm:pt>
    <dgm:pt modelId="{E4B88101-2109-417F-8F1F-55739101BEAB}" type="pres">
      <dgm:prSet presAssocID="{1D370BD9-B350-42B7-A56B-E202524093D7}" presName="tx2" presStyleLbl="revTx" presStyleIdx="14" presStyleCnt="20"/>
      <dgm:spPr/>
    </dgm:pt>
    <dgm:pt modelId="{7D8B77CE-5D07-446A-AD3E-0C94469CA6AF}" type="pres">
      <dgm:prSet presAssocID="{1D370BD9-B350-42B7-A56B-E202524093D7}" presName="vert2" presStyleCnt="0"/>
      <dgm:spPr/>
    </dgm:pt>
    <dgm:pt modelId="{EBEC07E1-81D0-45B4-BE34-AC78CA447511}" type="pres">
      <dgm:prSet presAssocID="{1D370BD9-B350-42B7-A56B-E202524093D7}" presName="thinLine2b" presStyleLbl="callout" presStyleIdx="10" presStyleCnt="15"/>
      <dgm:spPr/>
    </dgm:pt>
    <dgm:pt modelId="{7537394F-D259-4191-9112-6E8930440E52}" type="pres">
      <dgm:prSet presAssocID="{1D370BD9-B350-42B7-A56B-E202524093D7}" presName="vertSpace2b" presStyleCnt="0"/>
      <dgm:spPr/>
    </dgm:pt>
    <dgm:pt modelId="{888F5EE5-E57A-464B-94CA-0DDF5BE847C0}" type="pres">
      <dgm:prSet presAssocID="{B74286BD-B935-413E-96BE-2078EEB67432}" presName="horz2" presStyleCnt="0"/>
      <dgm:spPr/>
    </dgm:pt>
    <dgm:pt modelId="{150CD399-9AE3-4DB4-AD50-0076D48491F0}" type="pres">
      <dgm:prSet presAssocID="{B74286BD-B935-413E-96BE-2078EEB67432}" presName="horzSpace2" presStyleCnt="0"/>
      <dgm:spPr/>
    </dgm:pt>
    <dgm:pt modelId="{F670BA15-CC09-4E6C-A425-14600348BE18}" type="pres">
      <dgm:prSet presAssocID="{B74286BD-B935-413E-96BE-2078EEB67432}" presName="tx2" presStyleLbl="revTx" presStyleIdx="15" presStyleCnt="20"/>
      <dgm:spPr/>
    </dgm:pt>
    <dgm:pt modelId="{584C9622-BD70-4035-B89E-0013E39FAF8A}" type="pres">
      <dgm:prSet presAssocID="{B74286BD-B935-413E-96BE-2078EEB67432}" presName="vert2" presStyleCnt="0"/>
      <dgm:spPr/>
    </dgm:pt>
    <dgm:pt modelId="{F0104936-284E-4BE9-9425-D786F471F22B}" type="pres">
      <dgm:prSet presAssocID="{B74286BD-B935-413E-96BE-2078EEB67432}" presName="thinLine2b" presStyleLbl="callout" presStyleIdx="11" presStyleCnt="15"/>
      <dgm:spPr/>
    </dgm:pt>
    <dgm:pt modelId="{1E97AF8D-7191-430E-B914-E5ADACA43D0A}" type="pres">
      <dgm:prSet presAssocID="{B74286BD-B935-413E-96BE-2078EEB67432}" presName="vertSpace2b" presStyleCnt="0"/>
      <dgm:spPr/>
    </dgm:pt>
    <dgm:pt modelId="{62F21785-8CF6-45DD-BA6D-0F468A6E2E82}" type="pres">
      <dgm:prSet presAssocID="{69E0C4FB-60F1-4F3F-A913-05902CF22B56}" presName="thickLine" presStyleLbl="alignNode1" presStyleIdx="4" presStyleCnt="5"/>
      <dgm:spPr/>
    </dgm:pt>
    <dgm:pt modelId="{F08BA544-9E69-47DD-BA30-8088BE832360}" type="pres">
      <dgm:prSet presAssocID="{69E0C4FB-60F1-4F3F-A913-05902CF22B56}" presName="horz1" presStyleCnt="0"/>
      <dgm:spPr/>
    </dgm:pt>
    <dgm:pt modelId="{73963972-EE95-4CB5-80AA-95EC398D89F8}" type="pres">
      <dgm:prSet presAssocID="{69E0C4FB-60F1-4F3F-A913-05902CF22B56}" presName="tx1" presStyleLbl="revTx" presStyleIdx="16" presStyleCnt="20"/>
      <dgm:spPr/>
    </dgm:pt>
    <dgm:pt modelId="{6185B6E0-2DDA-47AC-BF40-7479B648E4EA}" type="pres">
      <dgm:prSet presAssocID="{69E0C4FB-60F1-4F3F-A913-05902CF22B56}" presName="vert1" presStyleCnt="0"/>
      <dgm:spPr/>
    </dgm:pt>
    <dgm:pt modelId="{F6084980-DAE7-4228-A2B5-525DA35B5C2C}" type="pres">
      <dgm:prSet presAssocID="{E38DF744-DBFC-4AE7-8B16-74C288DC9B9A}" presName="vertSpace2a" presStyleCnt="0"/>
      <dgm:spPr/>
    </dgm:pt>
    <dgm:pt modelId="{3D301AF2-4ABE-43F1-A8E2-8D67F0C3E16B}" type="pres">
      <dgm:prSet presAssocID="{E38DF744-DBFC-4AE7-8B16-74C288DC9B9A}" presName="horz2" presStyleCnt="0"/>
      <dgm:spPr/>
    </dgm:pt>
    <dgm:pt modelId="{145C0C0B-A25C-4F29-AD6B-24FB7EC409F6}" type="pres">
      <dgm:prSet presAssocID="{E38DF744-DBFC-4AE7-8B16-74C288DC9B9A}" presName="horzSpace2" presStyleCnt="0"/>
      <dgm:spPr/>
    </dgm:pt>
    <dgm:pt modelId="{35EBC597-9D10-46CE-8523-59B00ED73964}" type="pres">
      <dgm:prSet presAssocID="{E38DF744-DBFC-4AE7-8B16-74C288DC9B9A}" presName="tx2" presStyleLbl="revTx" presStyleIdx="17" presStyleCnt="20"/>
      <dgm:spPr/>
    </dgm:pt>
    <dgm:pt modelId="{3ADE4202-6C25-445E-9AFA-75AD95C0E0F0}" type="pres">
      <dgm:prSet presAssocID="{E38DF744-DBFC-4AE7-8B16-74C288DC9B9A}" presName="vert2" presStyleCnt="0"/>
      <dgm:spPr/>
    </dgm:pt>
    <dgm:pt modelId="{3B4E9D6A-B3D0-43B4-937E-FB64990DDEEA}" type="pres">
      <dgm:prSet presAssocID="{E38DF744-DBFC-4AE7-8B16-74C288DC9B9A}" presName="thinLine2b" presStyleLbl="callout" presStyleIdx="12" presStyleCnt="15"/>
      <dgm:spPr/>
    </dgm:pt>
    <dgm:pt modelId="{D6C1EA22-3844-43B2-B7FE-21318CC29F6E}" type="pres">
      <dgm:prSet presAssocID="{E38DF744-DBFC-4AE7-8B16-74C288DC9B9A}" presName="vertSpace2b" presStyleCnt="0"/>
      <dgm:spPr/>
    </dgm:pt>
    <dgm:pt modelId="{068D8AD6-C0ED-403F-8355-C37419F2CFBB}" type="pres">
      <dgm:prSet presAssocID="{0DA8C4D8-CB82-4ECD-A932-98E6D9CEA744}" presName="horz2" presStyleCnt="0"/>
      <dgm:spPr/>
    </dgm:pt>
    <dgm:pt modelId="{7FD8881C-95CB-4933-847C-2A8E0BD70F47}" type="pres">
      <dgm:prSet presAssocID="{0DA8C4D8-CB82-4ECD-A932-98E6D9CEA744}" presName="horzSpace2" presStyleCnt="0"/>
      <dgm:spPr/>
    </dgm:pt>
    <dgm:pt modelId="{278949F9-6AAB-464B-B54F-FE5DD15B1217}" type="pres">
      <dgm:prSet presAssocID="{0DA8C4D8-CB82-4ECD-A932-98E6D9CEA744}" presName="tx2" presStyleLbl="revTx" presStyleIdx="18" presStyleCnt="20"/>
      <dgm:spPr/>
    </dgm:pt>
    <dgm:pt modelId="{D1EEEA86-F97E-4707-A774-6A192E294FC0}" type="pres">
      <dgm:prSet presAssocID="{0DA8C4D8-CB82-4ECD-A932-98E6D9CEA744}" presName="vert2" presStyleCnt="0"/>
      <dgm:spPr/>
    </dgm:pt>
    <dgm:pt modelId="{9F29F6DC-A20A-440D-A5B9-3F3799E9A865}" type="pres">
      <dgm:prSet presAssocID="{0DA8C4D8-CB82-4ECD-A932-98E6D9CEA744}" presName="thinLine2b" presStyleLbl="callout" presStyleIdx="13" presStyleCnt="15"/>
      <dgm:spPr/>
    </dgm:pt>
    <dgm:pt modelId="{ADA242E8-7F4F-421E-A9EF-995DAB578D1A}" type="pres">
      <dgm:prSet presAssocID="{0DA8C4D8-CB82-4ECD-A932-98E6D9CEA744}" presName="vertSpace2b" presStyleCnt="0"/>
      <dgm:spPr/>
    </dgm:pt>
    <dgm:pt modelId="{B9916CD7-65E1-4E87-B233-35FBC55FA0CC}" type="pres">
      <dgm:prSet presAssocID="{119F7857-6927-4BFD-BF26-3DBC21159758}" presName="horz2" presStyleCnt="0"/>
      <dgm:spPr/>
    </dgm:pt>
    <dgm:pt modelId="{673EA53A-A085-4EBB-BE77-5DF0CE7C8041}" type="pres">
      <dgm:prSet presAssocID="{119F7857-6927-4BFD-BF26-3DBC21159758}" presName="horzSpace2" presStyleCnt="0"/>
      <dgm:spPr/>
    </dgm:pt>
    <dgm:pt modelId="{5DEB4417-38B2-4548-A433-7D1F63363F7A}" type="pres">
      <dgm:prSet presAssocID="{119F7857-6927-4BFD-BF26-3DBC21159758}" presName="tx2" presStyleLbl="revTx" presStyleIdx="19" presStyleCnt="20"/>
      <dgm:spPr/>
    </dgm:pt>
    <dgm:pt modelId="{9C5F40CD-060C-452C-A57C-DC7EE6E71250}" type="pres">
      <dgm:prSet presAssocID="{119F7857-6927-4BFD-BF26-3DBC21159758}" presName="vert2" presStyleCnt="0"/>
      <dgm:spPr/>
    </dgm:pt>
    <dgm:pt modelId="{47834118-2279-4231-90DA-849EC7033997}" type="pres">
      <dgm:prSet presAssocID="{119F7857-6927-4BFD-BF26-3DBC21159758}" presName="thinLine2b" presStyleLbl="callout" presStyleIdx="14" presStyleCnt="15"/>
      <dgm:spPr/>
    </dgm:pt>
    <dgm:pt modelId="{BEC7943F-D343-4371-A3BD-1E0CBF969AC0}" type="pres">
      <dgm:prSet presAssocID="{119F7857-6927-4BFD-BF26-3DBC21159758}" presName="vertSpace2b" presStyleCnt="0"/>
      <dgm:spPr/>
    </dgm:pt>
  </dgm:ptLst>
  <dgm:cxnLst>
    <dgm:cxn modelId="{F2459709-9A51-4E03-8D38-8AFB22F48DD3}" srcId="{69E0C4FB-60F1-4F3F-A913-05902CF22B56}" destId="{119F7857-6927-4BFD-BF26-3DBC21159758}" srcOrd="2" destOrd="0" parTransId="{64C2CCA5-61B4-48C5-BB29-671C40907B64}" sibTransId="{AD4663D4-98D1-4CC8-BFB9-ADAC50E2D16D}"/>
    <dgm:cxn modelId="{1B7AD814-E9EA-45BB-98F5-8DE767C505C9}" type="presOf" srcId="{F471088B-9E19-427F-ACBD-6EB3AD2860C8}" destId="{C1CA3083-2415-4469-BA60-207A12CF6253}" srcOrd="0" destOrd="0" presId="urn:microsoft.com/office/officeart/2008/layout/LinedList"/>
    <dgm:cxn modelId="{78844D1C-362A-4555-831B-9FCD5665D3E1}" srcId="{F471088B-9E19-427F-ACBD-6EB3AD2860C8}" destId="{B74286BD-B935-413E-96BE-2078EEB67432}" srcOrd="2" destOrd="0" parTransId="{B408D8B1-9062-41B9-B1D5-4F67F770E3F3}" sibTransId="{1D70AC2B-7BF0-45E5-A742-44B06A486095}"/>
    <dgm:cxn modelId="{8DC0802B-EBFC-4E07-A350-C0E218E534E5}" srcId="{39B0CC4A-E6D9-4BE3-97B7-33A35FBA937C}" destId="{69E0C4FB-60F1-4F3F-A913-05902CF22B56}" srcOrd="4" destOrd="0" parTransId="{EB861D47-4CAF-4560-A3A9-50F4059B0101}" sibTransId="{A015ADFF-2ACF-4BBE-9447-8C3AFE76008E}"/>
    <dgm:cxn modelId="{9E1F022D-99D3-4448-9E5F-116A093CE687}" type="presOf" srcId="{1D370BD9-B350-42B7-A56B-E202524093D7}" destId="{E4B88101-2109-417F-8F1F-55739101BEAB}" srcOrd="0" destOrd="0" presId="urn:microsoft.com/office/officeart/2008/layout/LinedList"/>
    <dgm:cxn modelId="{8053402D-EEE3-4C93-BE15-F291170D94F1}" srcId="{F471088B-9E19-427F-ACBD-6EB3AD2860C8}" destId="{1D370BD9-B350-42B7-A56B-E202524093D7}" srcOrd="1" destOrd="0" parTransId="{BF818620-573C-410C-B1D8-461EA43D63FA}" sibTransId="{11552634-4CB6-407F-A3F1-8436D7C29386}"/>
    <dgm:cxn modelId="{EE383B2E-2AE7-4758-9DEE-BB2527F63319}" type="presOf" srcId="{B5FBFCEB-8177-489F-A025-31FC4FE78362}" destId="{2B2B0480-180D-42DE-BC3B-70D5FDE8E4EC}" srcOrd="0" destOrd="0" presId="urn:microsoft.com/office/officeart/2008/layout/LinedList"/>
    <dgm:cxn modelId="{6A02DE32-C84E-4B98-A3BE-A36D6FE9018B}" type="presOf" srcId="{119F7857-6927-4BFD-BF26-3DBC21159758}" destId="{5DEB4417-38B2-4548-A433-7D1F63363F7A}" srcOrd="0" destOrd="0" presId="urn:microsoft.com/office/officeart/2008/layout/LinedList"/>
    <dgm:cxn modelId="{FD163634-6B6D-46A6-AADA-A54D18378D5B}" srcId="{69E0C4FB-60F1-4F3F-A913-05902CF22B56}" destId="{0DA8C4D8-CB82-4ECD-A932-98E6D9CEA744}" srcOrd="1" destOrd="0" parTransId="{5158FCCB-A361-4343-8E82-0E8A0830D4D9}" sibTransId="{D6DA0E14-E2DF-4DA7-9ED6-83447E23363A}"/>
    <dgm:cxn modelId="{4B38DB37-C188-4E3B-8864-EA9346C2BB55}" srcId="{5FA596FB-1CB0-49A5-B0CC-C4FEE6C2962F}" destId="{B2AFAD58-07D3-4B47-8572-032D8186B40A}" srcOrd="1" destOrd="0" parTransId="{94318CA2-C396-4011-B8E1-5834CCF35CA4}" sibTransId="{538BB3D7-A7BE-438D-85A8-BD15F55E414E}"/>
    <dgm:cxn modelId="{9935BB38-EE4E-452B-BE38-6B2475E97421}" srcId="{39B0CC4A-E6D9-4BE3-97B7-33A35FBA937C}" destId="{F471088B-9E19-427F-ACBD-6EB3AD2860C8}" srcOrd="3" destOrd="0" parTransId="{6D0458A4-484B-4EDF-9363-DF4AE2B031F7}" sibTransId="{4B965A4A-B534-420A-B680-41A4F219B9A8}"/>
    <dgm:cxn modelId="{62ACF13B-4007-456D-BEB8-AA28C29EC9AE}" type="presOf" srcId="{B33F0CFD-2426-4490-A135-CF00DE5D2D83}" destId="{34064D71-D7C2-412A-85E8-D6C70FEC1706}" srcOrd="0" destOrd="0" presId="urn:microsoft.com/office/officeart/2008/layout/LinedList"/>
    <dgm:cxn modelId="{962A0640-67F7-4B12-AB97-5A8081E21E94}" srcId="{F471088B-9E19-427F-ACBD-6EB3AD2860C8}" destId="{D936C916-636B-43AD-B76D-2D6FEA32A1B6}" srcOrd="0" destOrd="0" parTransId="{D9255351-7836-479C-A7CF-D660563D82AC}" sibTransId="{4089BD03-B73C-4269-BA9F-4B90732A7530}"/>
    <dgm:cxn modelId="{3E5DF466-1D03-4BFD-A3F0-960750F6D38E}" type="presOf" srcId="{B74286BD-B935-413E-96BE-2078EEB67432}" destId="{F670BA15-CC09-4E6C-A425-14600348BE18}" srcOrd="0" destOrd="0" presId="urn:microsoft.com/office/officeart/2008/layout/LinedList"/>
    <dgm:cxn modelId="{80DE6D68-E6DA-4E8C-A6C1-153D777DEEAC}" type="presOf" srcId="{39B0CC4A-E6D9-4BE3-97B7-33A35FBA937C}" destId="{6020FA1B-4F37-4423-BEEB-FF8E4BD9D18F}" srcOrd="0" destOrd="0" presId="urn:microsoft.com/office/officeart/2008/layout/LinedList"/>
    <dgm:cxn modelId="{8B3A3750-A166-4A08-BCDE-8FA38148DF97}" type="presOf" srcId="{CD9D28FB-B88F-43D9-8055-68679D313EFA}" destId="{D6E17224-571E-40F1-8A7E-5EB2CC61A5BA}" srcOrd="0" destOrd="0" presId="urn:microsoft.com/office/officeart/2008/layout/LinedList"/>
    <dgm:cxn modelId="{AF603770-2CE5-4E7B-B06C-E029C4B462D7}" type="presOf" srcId="{E38DF744-DBFC-4AE7-8B16-74C288DC9B9A}" destId="{35EBC597-9D10-46CE-8523-59B00ED73964}" srcOrd="0" destOrd="0" presId="urn:microsoft.com/office/officeart/2008/layout/LinedList"/>
    <dgm:cxn modelId="{23ACDD7A-6331-424A-BA8D-C66FA85B41A1}" srcId="{39B0CC4A-E6D9-4BE3-97B7-33A35FBA937C}" destId="{8CBC3733-803A-49F3-8CD6-203F04DBC9A6}" srcOrd="2" destOrd="0" parTransId="{98FADC92-B4E8-4B45-A1FD-7D0DDF30D660}" sibTransId="{B8150E89-4B7E-4982-ADA5-B9E15EA7502B}"/>
    <dgm:cxn modelId="{DF591B7F-8810-4C37-95AA-552A07946C42}" srcId="{9F85CBAB-9A3F-43DE-871A-4180C4D2FF20}" destId="{E4F801ED-B6C2-4810-918D-B65EFD0F5C17}" srcOrd="0" destOrd="0" parTransId="{DDC670EF-35CB-497B-8DF5-EBF204C72541}" sibTransId="{24EBC995-3D66-495E-9E56-76C119F1C1D7}"/>
    <dgm:cxn modelId="{3384D97F-2304-42D4-9901-64491E790C75}" srcId="{8CBC3733-803A-49F3-8CD6-203F04DBC9A6}" destId="{B33F0CFD-2426-4490-A135-CF00DE5D2D83}" srcOrd="1" destOrd="0" parTransId="{64E273D8-5C75-4052-B791-80B88B0D0CD4}" sibTransId="{7FCF5409-141A-4E13-B319-FCE70740DE6C}"/>
    <dgm:cxn modelId="{92652F80-6432-413B-B8CB-40AF8E5C6D8B}" srcId="{69E0C4FB-60F1-4F3F-A913-05902CF22B56}" destId="{E38DF744-DBFC-4AE7-8B16-74C288DC9B9A}" srcOrd="0" destOrd="0" parTransId="{8CAB5AC1-7AFC-4E29-BD5C-47F6035AC33A}" sibTransId="{98D50372-3A24-4F32-B04B-BB82BEA8BFD0}"/>
    <dgm:cxn modelId="{3AEDD683-5E0C-4A5C-B808-3C7AFFA8A979}" srcId="{8CBC3733-803A-49F3-8CD6-203F04DBC9A6}" destId="{5535BE56-779D-4DBD-AE45-F00C15DC7370}" srcOrd="0" destOrd="0" parTransId="{749EC463-1620-4543-8A20-4F2F6B25A7ED}" sibTransId="{AE8E5A4C-7452-444C-9301-8096A4876480}"/>
    <dgm:cxn modelId="{50239D8A-B51B-4CD9-BAC9-8DFA1716CF26}" type="presOf" srcId="{DD5FEED8-6D0F-4901-90F0-74A3E2C9AEE0}" destId="{F4C74165-7A29-4284-918C-6F3295649128}" srcOrd="0" destOrd="0" presId="urn:microsoft.com/office/officeart/2008/layout/LinedList"/>
    <dgm:cxn modelId="{BA0D398E-560B-4F7F-9C7D-A552A6CC0B46}" type="presOf" srcId="{5535BE56-779D-4DBD-AE45-F00C15DC7370}" destId="{48326F94-C285-453C-ACBC-B638B2A3D926}" srcOrd="0" destOrd="0" presId="urn:microsoft.com/office/officeart/2008/layout/LinedList"/>
    <dgm:cxn modelId="{7682759F-033D-43C5-8C71-DC2877EED633}" srcId="{5FA596FB-1CB0-49A5-B0CC-C4FEE6C2962F}" destId="{CD9D28FB-B88F-43D9-8055-68679D313EFA}" srcOrd="0" destOrd="0" parTransId="{3367299A-D1CA-4BB0-B725-C5410B0D4FFE}" sibTransId="{78311D52-1148-41A7-A100-695068EE2DC5}"/>
    <dgm:cxn modelId="{527E86A4-537D-4D78-8871-79CCB1941DFC}" type="presOf" srcId="{EC8DD973-F898-4927-A5C6-2CD853E6D7C2}" destId="{0223172E-CB6A-448F-9E5A-095926DDA4B6}" srcOrd="0" destOrd="0" presId="urn:microsoft.com/office/officeart/2008/layout/LinedList"/>
    <dgm:cxn modelId="{FA94B2B3-7574-4813-8A87-9D9FE8E13BF0}" type="presOf" srcId="{69E0C4FB-60F1-4F3F-A913-05902CF22B56}" destId="{73963972-EE95-4CB5-80AA-95EC398D89F8}" srcOrd="0" destOrd="0" presId="urn:microsoft.com/office/officeart/2008/layout/LinedList"/>
    <dgm:cxn modelId="{A18902B6-9CDC-456B-8DBD-FE1CF7C3F146}" srcId="{8CBC3733-803A-49F3-8CD6-203F04DBC9A6}" destId="{DD5FEED8-6D0F-4901-90F0-74A3E2C9AEE0}" srcOrd="2" destOrd="0" parTransId="{8DA08BC8-EF4F-40B3-B626-9567194BBDFD}" sibTransId="{F11D609A-1AD5-42DE-A4B6-24CAD2387F52}"/>
    <dgm:cxn modelId="{035586B8-9506-4F54-AA80-4661A76533AE}" srcId="{9F85CBAB-9A3F-43DE-871A-4180C4D2FF20}" destId="{905D12F9-5CC0-45B5-80EC-1EF3EE5B6A90}" srcOrd="2" destOrd="0" parTransId="{FAA53193-4379-4EED-8F1F-90F25E15AE69}" sibTransId="{5C731FCE-3D41-48A2-9B8A-1F98EA6A1ED9}"/>
    <dgm:cxn modelId="{3ACE3AC5-E008-493B-B23F-23895D0C0C76}" srcId="{5FA596FB-1CB0-49A5-B0CC-C4FEE6C2962F}" destId="{B5FBFCEB-8177-489F-A025-31FC4FE78362}" srcOrd="2" destOrd="0" parTransId="{C8C7779A-10BC-45CE-B47C-AAD066344F31}" sibTransId="{3B92CF78-B0C4-488D-A62F-2D319F4956F1}"/>
    <dgm:cxn modelId="{A64B13C6-C904-46F5-8C59-E0C4E09B7224}" srcId="{9F85CBAB-9A3F-43DE-871A-4180C4D2FF20}" destId="{EC8DD973-F898-4927-A5C6-2CD853E6D7C2}" srcOrd="1" destOrd="0" parTransId="{42ECA43D-5E31-4E98-AC77-999B85D4746C}" sibTransId="{1FE16694-479E-41D5-83CE-DC8A91BB648E}"/>
    <dgm:cxn modelId="{B25681D6-93BF-49DC-9242-2D6A817A18F7}" type="presOf" srcId="{D936C916-636B-43AD-B76D-2D6FEA32A1B6}" destId="{642F521A-48C0-4DB6-9FE5-E090FC8DF31B}" srcOrd="0" destOrd="0" presId="urn:microsoft.com/office/officeart/2008/layout/LinedList"/>
    <dgm:cxn modelId="{0B0FFCDC-EC22-47D2-9D4E-ACED6FC044E2}" type="presOf" srcId="{0DA8C4D8-CB82-4ECD-A932-98E6D9CEA744}" destId="{278949F9-6AAB-464B-B54F-FE5DD15B1217}" srcOrd="0" destOrd="0" presId="urn:microsoft.com/office/officeart/2008/layout/LinedList"/>
    <dgm:cxn modelId="{D50DE0DE-3588-47EF-AB69-E1057E9F5A39}" type="presOf" srcId="{9F85CBAB-9A3F-43DE-871A-4180C4D2FF20}" destId="{1F890838-F40E-42FA-B2DE-36D01FD2BA3D}" srcOrd="0" destOrd="0" presId="urn:microsoft.com/office/officeart/2008/layout/LinedList"/>
    <dgm:cxn modelId="{ED2D63E0-640C-4022-862E-560F022628F2}" srcId="{39B0CC4A-E6D9-4BE3-97B7-33A35FBA937C}" destId="{5FA596FB-1CB0-49A5-B0CC-C4FEE6C2962F}" srcOrd="1" destOrd="0" parTransId="{37DD9760-DA73-4545-94CC-5D66ED2A8EF2}" sibTransId="{C4E1C9E2-CAF8-4F01-942D-6111EB4D53DA}"/>
    <dgm:cxn modelId="{05CC56E3-5040-4F76-9EDC-20BA656E8909}" type="presOf" srcId="{5FA596FB-1CB0-49A5-B0CC-C4FEE6C2962F}" destId="{9D985CC8-330E-40D6-B47E-763B600810FB}" srcOrd="0" destOrd="0" presId="urn:microsoft.com/office/officeart/2008/layout/LinedList"/>
    <dgm:cxn modelId="{782C44E6-CB2D-4236-AAA5-3D4C3528A82D}" srcId="{39B0CC4A-E6D9-4BE3-97B7-33A35FBA937C}" destId="{9F85CBAB-9A3F-43DE-871A-4180C4D2FF20}" srcOrd="0" destOrd="0" parTransId="{F6A74E64-7662-49D5-853B-E0A313D0AA25}" sibTransId="{4C48DD46-2C50-4544-96A6-02BC6572F536}"/>
    <dgm:cxn modelId="{90637FF2-8281-4D92-BF3A-B04901CB126F}" type="presOf" srcId="{B2AFAD58-07D3-4B47-8572-032D8186B40A}" destId="{096CBCF8-810E-4951-911A-0FDBEA7A7859}" srcOrd="0" destOrd="0" presId="urn:microsoft.com/office/officeart/2008/layout/LinedList"/>
    <dgm:cxn modelId="{FD3066F5-B243-4223-8FB6-7BE13489C5FE}" type="presOf" srcId="{905D12F9-5CC0-45B5-80EC-1EF3EE5B6A90}" destId="{248C3763-3D81-479B-A7BF-01F6A6BDCE53}" srcOrd="0" destOrd="0" presId="urn:microsoft.com/office/officeart/2008/layout/LinedList"/>
    <dgm:cxn modelId="{558A74FA-078C-409A-B309-B3A8AC864C32}" type="presOf" srcId="{8CBC3733-803A-49F3-8CD6-203F04DBC9A6}" destId="{3ABD5101-AC73-4A5F-838E-F9E9958430DD}" srcOrd="0" destOrd="0" presId="urn:microsoft.com/office/officeart/2008/layout/LinedList"/>
    <dgm:cxn modelId="{356AC7FF-20F0-47C7-8353-416CD764DE7B}" type="presOf" srcId="{E4F801ED-B6C2-4810-918D-B65EFD0F5C17}" destId="{ECDBE6AA-5B1E-44CA-9149-AF7CB0BF9F2B}" srcOrd="0" destOrd="0" presId="urn:microsoft.com/office/officeart/2008/layout/LinedList"/>
    <dgm:cxn modelId="{697B30DE-AF64-4894-8D61-1B2833AB9266}" type="presParOf" srcId="{6020FA1B-4F37-4423-BEEB-FF8E4BD9D18F}" destId="{06DABB18-4EFC-442A-BB0C-BAA900E76201}" srcOrd="0" destOrd="0" presId="urn:microsoft.com/office/officeart/2008/layout/LinedList"/>
    <dgm:cxn modelId="{7215BAAC-4AF8-4CFB-8C52-D1BE2DF361FC}" type="presParOf" srcId="{6020FA1B-4F37-4423-BEEB-FF8E4BD9D18F}" destId="{BE7E8367-D035-462E-9E4E-F18608559E1C}" srcOrd="1" destOrd="0" presId="urn:microsoft.com/office/officeart/2008/layout/LinedList"/>
    <dgm:cxn modelId="{8C9313A4-B161-401C-9183-B860FA6530A7}" type="presParOf" srcId="{BE7E8367-D035-462E-9E4E-F18608559E1C}" destId="{1F890838-F40E-42FA-B2DE-36D01FD2BA3D}" srcOrd="0" destOrd="0" presId="urn:microsoft.com/office/officeart/2008/layout/LinedList"/>
    <dgm:cxn modelId="{693BB6A0-EAD7-45EF-BDE3-0AA874B7370B}" type="presParOf" srcId="{BE7E8367-D035-462E-9E4E-F18608559E1C}" destId="{432110FA-96DE-46A5-9C82-59A8919623A4}" srcOrd="1" destOrd="0" presId="urn:microsoft.com/office/officeart/2008/layout/LinedList"/>
    <dgm:cxn modelId="{8808E981-E0EF-4D12-8B97-60E8DCD20224}" type="presParOf" srcId="{432110FA-96DE-46A5-9C82-59A8919623A4}" destId="{1EE91C0E-F06C-4C13-BD5D-DE692754BA8D}" srcOrd="0" destOrd="0" presId="urn:microsoft.com/office/officeart/2008/layout/LinedList"/>
    <dgm:cxn modelId="{0E5D65CE-4CB5-4D2B-90F5-C3105BF4D81E}" type="presParOf" srcId="{432110FA-96DE-46A5-9C82-59A8919623A4}" destId="{00EEDF4E-6461-4566-A5BA-EEC8F644A83A}" srcOrd="1" destOrd="0" presId="urn:microsoft.com/office/officeart/2008/layout/LinedList"/>
    <dgm:cxn modelId="{D84D705C-DD0E-489D-8847-52908B6892A3}" type="presParOf" srcId="{00EEDF4E-6461-4566-A5BA-EEC8F644A83A}" destId="{A76F5E9A-4BE5-478A-9484-364CC4DA65AA}" srcOrd="0" destOrd="0" presId="urn:microsoft.com/office/officeart/2008/layout/LinedList"/>
    <dgm:cxn modelId="{7402531A-2A2E-4E66-A069-FAA7E5A02D11}" type="presParOf" srcId="{00EEDF4E-6461-4566-A5BA-EEC8F644A83A}" destId="{ECDBE6AA-5B1E-44CA-9149-AF7CB0BF9F2B}" srcOrd="1" destOrd="0" presId="urn:microsoft.com/office/officeart/2008/layout/LinedList"/>
    <dgm:cxn modelId="{7F891DEA-068E-4697-AE49-93501F700DB6}" type="presParOf" srcId="{00EEDF4E-6461-4566-A5BA-EEC8F644A83A}" destId="{F88F7AA8-7934-4853-8E4C-D4A0D36FEDB8}" srcOrd="2" destOrd="0" presId="urn:microsoft.com/office/officeart/2008/layout/LinedList"/>
    <dgm:cxn modelId="{491A227E-085D-4AC9-9F55-040EAF13A7D5}" type="presParOf" srcId="{432110FA-96DE-46A5-9C82-59A8919623A4}" destId="{D4B37863-D69E-4CEC-AB5F-8A1358250224}" srcOrd="2" destOrd="0" presId="urn:microsoft.com/office/officeart/2008/layout/LinedList"/>
    <dgm:cxn modelId="{CFC685E5-A7B7-411E-829E-548A5BBC95B7}" type="presParOf" srcId="{432110FA-96DE-46A5-9C82-59A8919623A4}" destId="{1C8D48FD-2397-4D6A-B847-448F8709D396}" srcOrd="3" destOrd="0" presId="urn:microsoft.com/office/officeart/2008/layout/LinedList"/>
    <dgm:cxn modelId="{F23F445F-9D2E-4F99-9946-E923A91216BE}" type="presParOf" srcId="{432110FA-96DE-46A5-9C82-59A8919623A4}" destId="{D79114E8-A253-4FBA-9192-0CC974A83492}" srcOrd="4" destOrd="0" presId="urn:microsoft.com/office/officeart/2008/layout/LinedList"/>
    <dgm:cxn modelId="{DC67EF6D-9FA0-4489-B515-B6E52F053BA4}" type="presParOf" srcId="{D79114E8-A253-4FBA-9192-0CC974A83492}" destId="{D9D904F7-1611-4C06-B250-89F0B5CEA519}" srcOrd="0" destOrd="0" presId="urn:microsoft.com/office/officeart/2008/layout/LinedList"/>
    <dgm:cxn modelId="{1D55CB13-86F8-4B81-8DD9-CE605A4F3259}" type="presParOf" srcId="{D79114E8-A253-4FBA-9192-0CC974A83492}" destId="{0223172E-CB6A-448F-9E5A-095926DDA4B6}" srcOrd="1" destOrd="0" presId="urn:microsoft.com/office/officeart/2008/layout/LinedList"/>
    <dgm:cxn modelId="{5546656C-092E-4C24-A17E-A0654CB26D3D}" type="presParOf" srcId="{D79114E8-A253-4FBA-9192-0CC974A83492}" destId="{CF943D40-0D1C-4504-88A7-EFCDE459F3FC}" srcOrd="2" destOrd="0" presId="urn:microsoft.com/office/officeart/2008/layout/LinedList"/>
    <dgm:cxn modelId="{ACEF33B0-5932-4F8B-BD49-897C73CC54CD}" type="presParOf" srcId="{432110FA-96DE-46A5-9C82-59A8919623A4}" destId="{351AA469-F833-4D49-AE03-501A807BFABF}" srcOrd="5" destOrd="0" presId="urn:microsoft.com/office/officeart/2008/layout/LinedList"/>
    <dgm:cxn modelId="{8420221F-CF02-4E5A-8F94-75AE95ABE6EB}" type="presParOf" srcId="{432110FA-96DE-46A5-9C82-59A8919623A4}" destId="{CAC75345-DD1C-46D5-9DEB-B377FBFD628E}" srcOrd="6" destOrd="0" presId="urn:microsoft.com/office/officeart/2008/layout/LinedList"/>
    <dgm:cxn modelId="{235BEEA2-B16F-407D-A15F-CB9F188F1F52}" type="presParOf" srcId="{432110FA-96DE-46A5-9C82-59A8919623A4}" destId="{6475739D-2419-4A7D-8748-E064CB2631E8}" srcOrd="7" destOrd="0" presId="urn:microsoft.com/office/officeart/2008/layout/LinedList"/>
    <dgm:cxn modelId="{E88941C8-AF17-4009-B334-DD72E46FC6A0}" type="presParOf" srcId="{6475739D-2419-4A7D-8748-E064CB2631E8}" destId="{34F59C88-B0F7-4D65-8011-D46878E88900}" srcOrd="0" destOrd="0" presId="urn:microsoft.com/office/officeart/2008/layout/LinedList"/>
    <dgm:cxn modelId="{77ADCC01-D2CC-44F6-9DD7-557749068EC2}" type="presParOf" srcId="{6475739D-2419-4A7D-8748-E064CB2631E8}" destId="{248C3763-3D81-479B-A7BF-01F6A6BDCE53}" srcOrd="1" destOrd="0" presId="urn:microsoft.com/office/officeart/2008/layout/LinedList"/>
    <dgm:cxn modelId="{52F3BE29-CE19-429D-9DA4-06BF30C45103}" type="presParOf" srcId="{6475739D-2419-4A7D-8748-E064CB2631E8}" destId="{E2DBEA97-9294-4749-BC1B-96BA147338FB}" srcOrd="2" destOrd="0" presId="urn:microsoft.com/office/officeart/2008/layout/LinedList"/>
    <dgm:cxn modelId="{71EDB466-A7C7-41AD-9326-00DB79662A8F}" type="presParOf" srcId="{432110FA-96DE-46A5-9C82-59A8919623A4}" destId="{D10577E8-A37A-4AFC-A3CC-0B77883E759F}" srcOrd="8" destOrd="0" presId="urn:microsoft.com/office/officeart/2008/layout/LinedList"/>
    <dgm:cxn modelId="{AF7F2A4A-0F16-40E6-A1E6-3F0E256F7D1E}" type="presParOf" srcId="{432110FA-96DE-46A5-9C82-59A8919623A4}" destId="{C1538D09-7C47-4253-935C-49C37C6AD088}" srcOrd="9" destOrd="0" presId="urn:microsoft.com/office/officeart/2008/layout/LinedList"/>
    <dgm:cxn modelId="{4C3A6746-26FF-4515-AC41-6F7E251E2278}" type="presParOf" srcId="{6020FA1B-4F37-4423-BEEB-FF8E4BD9D18F}" destId="{C5AB8091-2031-445E-8DA3-112C16C2F43E}" srcOrd="2" destOrd="0" presId="urn:microsoft.com/office/officeart/2008/layout/LinedList"/>
    <dgm:cxn modelId="{AFB272F7-C507-4AED-B14E-AB0E06AFF344}" type="presParOf" srcId="{6020FA1B-4F37-4423-BEEB-FF8E4BD9D18F}" destId="{EC15FAB2-57B4-4F94-8393-F2CA590A854A}" srcOrd="3" destOrd="0" presId="urn:microsoft.com/office/officeart/2008/layout/LinedList"/>
    <dgm:cxn modelId="{C2D9B872-22E1-4C9A-9467-6EF2436C53D4}" type="presParOf" srcId="{EC15FAB2-57B4-4F94-8393-F2CA590A854A}" destId="{9D985CC8-330E-40D6-B47E-763B600810FB}" srcOrd="0" destOrd="0" presId="urn:microsoft.com/office/officeart/2008/layout/LinedList"/>
    <dgm:cxn modelId="{C206E86A-94A0-471D-BAED-E8948BE6FC99}" type="presParOf" srcId="{EC15FAB2-57B4-4F94-8393-F2CA590A854A}" destId="{7A38E4EF-70D4-4AFF-A6AA-1F2AE4561B72}" srcOrd="1" destOrd="0" presId="urn:microsoft.com/office/officeart/2008/layout/LinedList"/>
    <dgm:cxn modelId="{8377AB68-84C4-472D-AC82-56EFC16ADE88}" type="presParOf" srcId="{7A38E4EF-70D4-4AFF-A6AA-1F2AE4561B72}" destId="{9652B9A6-A644-4166-86AD-B8E0AE7C72D8}" srcOrd="0" destOrd="0" presId="urn:microsoft.com/office/officeart/2008/layout/LinedList"/>
    <dgm:cxn modelId="{54A74C8B-BFEA-49AE-AE0C-6912AED0263F}" type="presParOf" srcId="{7A38E4EF-70D4-4AFF-A6AA-1F2AE4561B72}" destId="{6C945D44-EB08-40F9-9333-DE2413BD3931}" srcOrd="1" destOrd="0" presId="urn:microsoft.com/office/officeart/2008/layout/LinedList"/>
    <dgm:cxn modelId="{98BF9733-51BA-4DC5-9866-B62C011E39C1}" type="presParOf" srcId="{6C945D44-EB08-40F9-9333-DE2413BD3931}" destId="{2BE98304-6C5E-4075-9688-C460BB1B7C07}" srcOrd="0" destOrd="0" presId="urn:microsoft.com/office/officeart/2008/layout/LinedList"/>
    <dgm:cxn modelId="{157054B8-50E4-483B-92C7-D049404BD62A}" type="presParOf" srcId="{6C945D44-EB08-40F9-9333-DE2413BD3931}" destId="{D6E17224-571E-40F1-8A7E-5EB2CC61A5BA}" srcOrd="1" destOrd="0" presId="urn:microsoft.com/office/officeart/2008/layout/LinedList"/>
    <dgm:cxn modelId="{A8D53EDB-C38D-468B-BC8F-AF9848D654AF}" type="presParOf" srcId="{6C945D44-EB08-40F9-9333-DE2413BD3931}" destId="{C4D927BF-7A33-4CC9-9D49-27CEA16BF73B}" srcOrd="2" destOrd="0" presId="urn:microsoft.com/office/officeart/2008/layout/LinedList"/>
    <dgm:cxn modelId="{A02FA376-7161-4AB6-BB07-9F889AA49191}" type="presParOf" srcId="{7A38E4EF-70D4-4AFF-A6AA-1F2AE4561B72}" destId="{33C7553C-C8DD-4D04-9E99-D9E13EA1E7D3}" srcOrd="2" destOrd="0" presId="urn:microsoft.com/office/officeart/2008/layout/LinedList"/>
    <dgm:cxn modelId="{7039488C-4A78-4F3D-BF31-F56A5866F1AF}" type="presParOf" srcId="{7A38E4EF-70D4-4AFF-A6AA-1F2AE4561B72}" destId="{92999227-D054-457E-9B22-A03462689313}" srcOrd="3" destOrd="0" presId="urn:microsoft.com/office/officeart/2008/layout/LinedList"/>
    <dgm:cxn modelId="{D3BDED5D-CDBB-442E-9EF9-455D9C7A45AC}" type="presParOf" srcId="{7A38E4EF-70D4-4AFF-A6AA-1F2AE4561B72}" destId="{59B9B078-2FE9-43EB-8A44-8D143CBEC77F}" srcOrd="4" destOrd="0" presId="urn:microsoft.com/office/officeart/2008/layout/LinedList"/>
    <dgm:cxn modelId="{3D838C3B-5C7B-48EC-9B6F-49F177285E2C}" type="presParOf" srcId="{59B9B078-2FE9-43EB-8A44-8D143CBEC77F}" destId="{A2EC629C-2095-4385-B5A9-ADCEDEA089AD}" srcOrd="0" destOrd="0" presId="urn:microsoft.com/office/officeart/2008/layout/LinedList"/>
    <dgm:cxn modelId="{6A225A53-C8B3-40BA-B848-EE8CA188A46C}" type="presParOf" srcId="{59B9B078-2FE9-43EB-8A44-8D143CBEC77F}" destId="{096CBCF8-810E-4951-911A-0FDBEA7A7859}" srcOrd="1" destOrd="0" presId="urn:microsoft.com/office/officeart/2008/layout/LinedList"/>
    <dgm:cxn modelId="{58D03BBD-D6EA-459C-A7E7-E62E53278A51}" type="presParOf" srcId="{59B9B078-2FE9-43EB-8A44-8D143CBEC77F}" destId="{25DBB47B-D593-40E9-8A7C-C399ECC88EE7}" srcOrd="2" destOrd="0" presId="urn:microsoft.com/office/officeart/2008/layout/LinedList"/>
    <dgm:cxn modelId="{1DEB3A46-EFDD-4E6E-B12E-DA70C738904B}" type="presParOf" srcId="{7A38E4EF-70D4-4AFF-A6AA-1F2AE4561B72}" destId="{7C0ADFD7-2F87-4206-946F-A2BA4B21AEE1}" srcOrd="5" destOrd="0" presId="urn:microsoft.com/office/officeart/2008/layout/LinedList"/>
    <dgm:cxn modelId="{C4D25383-E226-4084-BB59-7526941B4147}" type="presParOf" srcId="{7A38E4EF-70D4-4AFF-A6AA-1F2AE4561B72}" destId="{180BDB18-E765-410D-832E-01C1654B2730}" srcOrd="6" destOrd="0" presId="urn:microsoft.com/office/officeart/2008/layout/LinedList"/>
    <dgm:cxn modelId="{1F6D7EB2-70C4-4F91-9CF9-78FC6A0D70F8}" type="presParOf" srcId="{7A38E4EF-70D4-4AFF-A6AA-1F2AE4561B72}" destId="{8397259C-3092-4ACE-A986-94AED9B1860F}" srcOrd="7" destOrd="0" presId="urn:microsoft.com/office/officeart/2008/layout/LinedList"/>
    <dgm:cxn modelId="{DCA08361-250A-4CF3-A395-FF4E3279F16F}" type="presParOf" srcId="{8397259C-3092-4ACE-A986-94AED9B1860F}" destId="{CAC5347C-EBE0-427B-A84A-1DFC2B65F78B}" srcOrd="0" destOrd="0" presId="urn:microsoft.com/office/officeart/2008/layout/LinedList"/>
    <dgm:cxn modelId="{68D1D0CB-6DFD-4A92-ADF3-50A836BE1BA7}" type="presParOf" srcId="{8397259C-3092-4ACE-A986-94AED9B1860F}" destId="{2B2B0480-180D-42DE-BC3B-70D5FDE8E4EC}" srcOrd="1" destOrd="0" presId="urn:microsoft.com/office/officeart/2008/layout/LinedList"/>
    <dgm:cxn modelId="{A3159CD6-ED79-48D9-8C5A-E975444CE42F}" type="presParOf" srcId="{8397259C-3092-4ACE-A986-94AED9B1860F}" destId="{5D7697AF-56F3-4171-A306-4D9AA5F7BEE2}" srcOrd="2" destOrd="0" presId="urn:microsoft.com/office/officeart/2008/layout/LinedList"/>
    <dgm:cxn modelId="{285692FB-E19D-414B-9E3B-2A8AE16C3215}" type="presParOf" srcId="{7A38E4EF-70D4-4AFF-A6AA-1F2AE4561B72}" destId="{60783726-3A42-4EDE-9770-32EA3248106B}" srcOrd="8" destOrd="0" presId="urn:microsoft.com/office/officeart/2008/layout/LinedList"/>
    <dgm:cxn modelId="{7293B066-3FE7-46B7-A63A-56D44A1887B9}" type="presParOf" srcId="{7A38E4EF-70D4-4AFF-A6AA-1F2AE4561B72}" destId="{A3BED026-D3EB-4D98-AB70-22A947B2B077}" srcOrd="9" destOrd="0" presId="urn:microsoft.com/office/officeart/2008/layout/LinedList"/>
    <dgm:cxn modelId="{663D8580-DE67-470E-AC4F-80E47300BD1F}" type="presParOf" srcId="{6020FA1B-4F37-4423-BEEB-FF8E4BD9D18F}" destId="{E0DB0F90-4A34-4FBD-9F0C-E35A712E2338}" srcOrd="4" destOrd="0" presId="urn:microsoft.com/office/officeart/2008/layout/LinedList"/>
    <dgm:cxn modelId="{0590B7B0-649C-41BC-91AA-EBD88F8BC491}" type="presParOf" srcId="{6020FA1B-4F37-4423-BEEB-FF8E4BD9D18F}" destId="{81D625AD-A20E-49CF-9BFA-6D06C0481A0F}" srcOrd="5" destOrd="0" presId="urn:microsoft.com/office/officeart/2008/layout/LinedList"/>
    <dgm:cxn modelId="{EA53298A-3611-4B4E-A6E7-85DC765814D0}" type="presParOf" srcId="{81D625AD-A20E-49CF-9BFA-6D06C0481A0F}" destId="{3ABD5101-AC73-4A5F-838E-F9E9958430DD}" srcOrd="0" destOrd="0" presId="urn:microsoft.com/office/officeart/2008/layout/LinedList"/>
    <dgm:cxn modelId="{A4B3F20E-3A53-4932-ADB1-E6693958DEF7}" type="presParOf" srcId="{81D625AD-A20E-49CF-9BFA-6D06C0481A0F}" destId="{072DB3EC-192D-4FAB-89E3-FEBD61F1BDB5}" srcOrd="1" destOrd="0" presId="urn:microsoft.com/office/officeart/2008/layout/LinedList"/>
    <dgm:cxn modelId="{A18B5A18-415F-490C-8010-1DEB4639B959}" type="presParOf" srcId="{072DB3EC-192D-4FAB-89E3-FEBD61F1BDB5}" destId="{9202B8FE-4B5B-4E2A-85D4-81162ACE2C11}" srcOrd="0" destOrd="0" presId="urn:microsoft.com/office/officeart/2008/layout/LinedList"/>
    <dgm:cxn modelId="{45AA6125-C81F-48BB-B423-13F03942B9CF}" type="presParOf" srcId="{072DB3EC-192D-4FAB-89E3-FEBD61F1BDB5}" destId="{7B4DA611-0B42-43EB-9B3D-D05BC0D1C8D7}" srcOrd="1" destOrd="0" presId="urn:microsoft.com/office/officeart/2008/layout/LinedList"/>
    <dgm:cxn modelId="{3301C64B-AD32-4F89-AA53-162F5224280D}" type="presParOf" srcId="{7B4DA611-0B42-43EB-9B3D-D05BC0D1C8D7}" destId="{24A3F030-5ABE-40EE-89E3-4E0BD512DF96}" srcOrd="0" destOrd="0" presId="urn:microsoft.com/office/officeart/2008/layout/LinedList"/>
    <dgm:cxn modelId="{1D8BB0C9-322A-41F9-817E-FC5F762BE31F}" type="presParOf" srcId="{7B4DA611-0B42-43EB-9B3D-D05BC0D1C8D7}" destId="{48326F94-C285-453C-ACBC-B638B2A3D926}" srcOrd="1" destOrd="0" presId="urn:microsoft.com/office/officeart/2008/layout/LinedList"/>
    <dgm:cxn modelId="{4021759D-55C6-4AD5-B317-92694DB74FD1}" type="presParOf" srcId="{7B4DA611-0B42-43EB-9B3D-D05BC0D1C8D7}" destId="{1325D9E3-DF54-4F49-AA40-6FE9E284EA89}" srcOrd="2" destOrd="0" presId="urn:microsoft.com/office/officeart/2008/layout/LinedList"/>
    <dgm:cxn modelId="{0527F2F4-12F2-454E-9883-E2E2AE852E0D}" type="presParOf" srcId="{072DB3EC-192D-4FAB-89E3-FEBD61F1BDB5}" destId="{192E7DEF-1A59-44D0-B521-CB57E74B1621}" srcOrd="2" destOrd="0" presId="urn:microsoft.com/office/officeart/2008/layout/LinedList"/>
    <dgm:cxn modelId="{C4D7ADFC-EE91-4078-9F94-B04A6B8E306A}" type="presParOf" srcId="{072DB3EC-192D-4FAB-89E3-FEBD61F1BDB5}" destId="{BE1E5F45-F1F8-414C-8307-56103C359D0C}" srcOrd="3" destOrd="0" presId="urn:microsoft.com/office/officeart/2008/layout/LinedList"/>
    <dgm:cxn modelId="{6D2463F3-CCAC-41BC-ABE5-7DEFFBFE1AF4}" type="presParOf" srcId="{072DB3EC-192D-4FAB-89E3-FEBD61F1BDB5}" destId="{8E067EF0-19E8-4CB7-9849-2D6F34E9B048}" srcOrd="4" destOrd="0" presId="urn:microsoft.com/office/officeart/2008/layout/LinedList"/>
    <dgm:cxn modelId="{F3C1CD65-B034-48DF-93A3-3FFD4C445DFE}" type="presParOf" srcId="{8E067EF0-19E8-4CB7-9849-2D6F34E9B048}" destId="{A25B3F02-0964-4FF6-8546-24DDF94E1518}" srcOrd="0" destOrd="0" presId="urn:microsoft.com/office/officeart/2008/layout/LinedList"/>
    <dgm:cxn modelId="{CC9A9700-122D-49A0-85F3-D3C8336FD648}" type="presParOf" srcId="{8E067EF0-19E8-4CB7-9849-2D6F34E9B048}" destId="{34064D71-D7C2-412A-85E8-D6C70FEC1706}" srcOrd="1" destOrd="0" presId="urn:microsoft.com/office/officeart/2008/layout/LinedList"/>
    <dgm:cxn modelId="{FA81EEC6-85DF-4921-A945-7E17B211FF00}" type="presParOf" srcId="{8E067EF0-19E8-4CB7-9849-2D6F34E9B048}" destId="{7AEB37C0-1D9D-43F3-A412-C00AB676F43A}" srcOrd="2" destOrd="0" presId="urn:microsoft.com/office/officeart/2008/layout/LinedList"/>
    <dgm:cxn modelId="{43782AC5-50F2-438E-908A-45822BFE7405}" type="presParOf" srcId="{072DB3EC-192D-4FAB-89E3-FEBD61F1BDB5}" destId="{8688F5D0-047B-4CF0-99CB-72893EAD075D}" srcOrd="5" destOrd="0" presId="urn:microsoft.com/office/officeart/2008/layout/LinedList"/>
    <dgm:cxn modelId="{0B9E562C-EDE7-4563-B2AF-E97119A14966}" type="presParOf" srcId="{072DB3EC-192D-4FAB-89E3-FEBD61F1BDB5}" destId="{08106F74-1A2A-4142-BA2C-D5F1FC8446A6}" srcOrd="6" destOrd="0" presId="urn:microsoft.com/office/officeart/2008/layout/LinedList"/>
    <dgm:cxn modelId="{CEAB8191-706E-4039-98FF-8132D882E045}" type="presParOf" srcId="{072DB3EC-192D-4FAB-89E3-FEBD61F1BDB5}" destId="{08D66606-7FF3-4E67-9058-C793710681A9}" srcOrd="7" destOrd="0" presId="urn:microsoft.com/office/officeart/2008/layout/LinedList"/>
    <dgm:cxn modelId="{AA94328C-72E9-42B4-90C7-83B0535EF6DF}" type="presParOf" srcId="{08D66606-7FF3-4E67-9058-C793710681A9}" destId="{9631AE5D-D555-4296-B399-11E76D15A683}" srcOrd="0" destOrd="0" presId="urn:microsoft.com/office/officeart/2008/layout/LinedList"/>
    <dgm:cxn modelId="{F18276CB-5E55-458F-A0CD-F2019DE0BA68}" type="presParOf" srcId="{08D66606-7FF3-4E67-9058-C793710681A9}" destId="{F4C74165-7A29-4284-918C-6F3295649128}" srcOrd="1" destOrd="0" presId="urn:microsoft.com/office/officeart/2008/layout/LinedList"/>
    <dgm:cxn modelId="{271A4622-0701-4CB4-B30B-C71AFEEF3A19}" type="presParOf" srcId="{08D66606-7FF3-4E67-9058-C793710681A9}" destId="{41A7C8ED-E93D-41F8-961A-921974B666D0}" srcOrd="2" destOrd="0" presId="urn:microsoft.com/office/officeart/2008/layout/LinedList"/>
    <dgm:cxn modelId="{57026DFC-B992-441D-A8BD-C8513BB2A7A1}" type="presParOf" srcId="{072DB3EC-192D-4FAB-89E3-FEBD61F1BDB5}" destId="{1F53C5F1-4EA6-44EB-B357-E79A0568E219}" srcOrd="8" destOrd="0" presId="urn:microsoft.com/office/officeart/2008/layout/LinedList"/>
    <dgm:cxn modelId="{592136B7-5BF0-441A-9151-5F6E8FC1CB50}" type="presParOf" srcId="{072DB3EC-192D-4FAB-89E3-FEBD61F1BDB5}" destId="{3EBC10F8-0501-472D-9985-CB0470C28BD8}" srcOrd="9" destOrd="0" presId="urn:microsoft.com/office/officeart/2008/layout/LinedList"/>
    <dgm:cxn modelId="{AE6A39F0-8784-4C55-990B-4F2F6B61E01C}" type="presParOf" srcId="{6020FA1B-4F37-4423-BEEB-FF8E4BD9D18F}" destId="{90058B55-6E68-406E-8A43-0E3349AE2E63}" srcOrd="6" destOrd="0" presId="urn:microsoft.com/office/officeart/2008/layout/LinedList"/>
    <dgm:cxn modelId="{71491D57-84BF-4486-B832-904A24DC1BC2}" type="presParOf" srcId="{6020FA1B-4F37-4423-BEEB-FF8E4BD9D18F}" destId="{C15F9B96-F0C7-4A9E-8B0C-C4C36B82441E}" srcOrd="7" destOrd="0" presId="urn:microsoft.com/office/officeart/2008/layout/LinedList"/>
    <dgm:cxn modelId="{6CE116C5-9D61-47F2-A986-CC32F0C5AA5A}" type="presParOf" srcId="{C15F9B96-F0C7-4A9E-8B0C-C4C36B82441E}" destId="{C1CA3083-2415-4469-BA60-207A12CF6253}" srcOrd="0" destOrd="0" presId="urn:microsoft.com/office/officeart/2008/layout/LinedList"/>
    <dgm:cxn modelId="{7252D612-781D-4339-A9C6-F9A4B2E95EEB}" type="presParOf" srcId="{C15F9B96-F0C7-4A9E-8B0C-C4C36B82441E}" destId="{4B3100F7-4A15-4787-8B1D-0A1F2B081C6A}" srcOrd="1" destOrd="0" presId="urn:microsoft.com/office/officeart/2008/layout/LinedList"/>
    <dgm:cxn modelId="{24175637-D4C5-40D8-93EF-A01BF37FC2B2}" type="presParOf" srcId="{4B3100F7-4A15-4787-8B1D-0A1F2B081C6A}" destId="{0D595772-5A7C-4B29-8386-90E91F38E8E7}" srcOrd="0" destOrd="0" presId="urn:microsoft.com/office/officeart/2008/layout/LinedList"/>
    <dgm:cxn modelId="{47660425-7483-4BC5-A425-D6999A58F120}" type="presParOf" srcId="{4B3100F7-4A15-4787-8B1D-0A1F2B081C6A}" destId="{DB9D64B3-5988-4948-A226-86C9B3DE134A}" srcOrd="1" destOrd="0" presId="urn:microsoft.com/office/officeart/2008/layout/LinedList"/>
    <dgm:cxn modelId="{81A83A2E-ABB6-489E-8730-16AFC4E105DB}" type="presParOf" srcId="{DB9D64B3-5988-4948-A226-86C9B3DE134A}" destId="{8343302E-020D-43D8-868E-749320B4D4E6}" srcOrd="0" destOrd="0" presId="urn:microsoft.com/office/officeart/2008/layout/LinedList"/>
    <dgm:cxn modelId="{439A6DE0-2DA8-4C36-AC5A-03E9C0F49C59}" type="presParOf" srcId="{DB9D64B3-5988-4948-A226-86C9B3DE134A}" destId="{642F521A-48C0-4DB6-9FE5-E090FC8DF31B}" srcOrd="1" destOrd="0" presId="urn:microsoft.com/office/officeart/2008/layout/LinedList"/>
    <dgm:cxn modelId="{7F2A0FD7-D3FC-4E08-9F6F-6C3BBC43458B}" type="presParOf" srcId="{DB9D64B3-5988-4948-A226-86C9B3DE134A}" destId="{7F842079-9A03-4BA9-8A3A-83232BF8B357}" srcOrd="2" destOrd="0" presId="urn:microsoft.com/office/officeart/2008/layout/LinedList"/>
    <dgm:cxn modelId="{96513611-9C02-4D5B-9030-7B8D03D469DB}" type="presParOf" srcId="{4B3100F7-4A15-4787-8B1D-0A1F2B081C6A}" destId="{ABA18FC5-72D3-443C-91C2-3C2B1801CBBF}" srcOrd="2" destOrd="0" presId="urn:microsoft.com/office/officeart/2008/layout/LinedList"/>
    <dgm:cxn modelId="{750A3606-FF66-4757-B14D-4BCA4010D3D0}" type="presParOf" srcId="{4B3100F7-4A15-4787-8B1D-0A1F2B081C6A}" destId="{45463E70-7962-43C3-B470-AAA23C835808}" srcOrd="3" destOrd="0" presId="urn:microsoft.com/office/officeart/2008/layout/LinedList"/>
    <dgm:cxn modelId="{5C055AA5-1ECF-46B0-ADAF-25F0FC5DC394}" type="presParOf" srcId="{4B3100F7-4A15-4787-8B1D-0A1F2B081C6A}" destId="{10052261-15F1-4AC5-9880-75BE2672B43A}" srcOrd="4" destOrd="0" presId="urn:microsoft.com/office/officeart/2008/layout/LinedList"/>
    <dgm:cxn modelId="{90DA9AD3-48C8-4E11-B4FE-482B309B3CBE}" type="presParOf" srcId="{10052261-15F1-4AC5-9880-75BE2672B43A}" destId="{1902A30B-6573-4D39-BB8F-1C550A425F14}" srcOrd="0" destOrd="0" presId="urn:microsoft.com/office/officeart/2008/layout/LinedList"/>
    <dgm:cxn modelId="{F996CEF3-22B0-4CC1-9F4D-0B0195E09DB5}" type="presParOf" srcId="{10052261-15F1-4AC5-9880-75BE2672B43A}" destId="{E4B88101-2109-417F-8F1F-55739101BEAB}" srcOrd="1" destOrd="0" presId="urn:microsoft.com/office/officeart/2008/layout/LinedList"/>
    <dgm:cxn modelId="{EA4E0FC2-A4C1-46D3-B457-79C45794016A}" type="presParOf" srcId="{10052261-15F1-4AC5-9880-75BE2672B43A}" destId="{7D8B77CE-5D07-446A-AD3E-0C94469CA6AF}" srcOrd="2" destOrd="0" presId="urn:microsoft.com/office/officeart/2008/layout/LinedList"/>
    <dgm:cxn modelId="{E86F906B-5889-45EA-AC98-4AE83BA943AE}" type="presParOf" srcId="{4B3100F7-4A15-4787-8B1D-0A1F2B081C6A}" destId="{EBEC07E1-81D0-45B4-BE34-AC78CA447511}" srcOrd="5" destOrd="0" presId="urn:microsoft.com/office/officeart/2008/layout/LinedList"/>
    <dgm:cxn modelId="{60EC674D-EF38-457E-81B7-FB05A2E1C702}" type="presParOf" srcId="{4B3100F7-4A15-4787-8B1D-0A1F2B081C6A}" destId="{7537394F-D259-4191-9112-6E8930440E52}" srcOrd="6" destOrd="0" presId="urn:microsoft.com/office/officeart/2008/layout/LinedList"/>
    <dgm:cxn modelId="{CE638373-DBED-4987-B8E5-23FB63C2CD28}" type="presParOf" srcId="{4B3100F7-4A15-4787-8B1D-0A1F2B081C6A}" destId="{888F5EE5-E57A-464B-94CA-0DDF5BE847C0}" srcOrd="7" destOrd="0" presId="urn:microsoft.com/office/officeart/2008/layout/LinedList"/>
    <dgm:cxn modelId="{3B9E54DC-C7C8-4044-BFA7-61A1DB863CD1}" type="presParOf" srcId="{888F5EE5-E57A-464B-94CA-0DDF5BE847C0}" destId="{150CD399-9AE3-4DB4-AD50-0076D48491F0}" srcOrd="0" destOrd="0" presId="urn:microsoft.com/office/officeart/2008/layout/LinedList"/>
    <dgm:cxn modelId="{12AF5320-2F87-4DD9-AA70-4910950AA245}" type="presParOf" srcId="{888F5EE5-E57A-464B-94CA-0DDF5BE847C0}" destId="{F670BA15-CC09-4E6C-A425-14600348BE18}" srcOrd="1" destOrd="0" presId="urn:microsoft.com/office/officeart/2008/layout/LinedList"/>
    <dgm:cxn modelId="{72284D71-0F86-4B33-92C7-EFC971E56C19}" type="presParOf" srcId="{888F5EE5-E57A-464B-94CA-0DDF5BE847C0}" destId="{584C9622-BD70-4035-B89E-0013E39FAF8A}" srcOrd="2" destOrd="0" presId="urn:microsoft.com/office/officeart/2008/layout/LinedList"/>
    <dgm:cxn modelId="{B53238A5-05C8-49C4-A937-9F631FC837C4}" type="presParOf" srcId="{4B3100F7-4A15-4787-8B1D-0A1F2B081C6A}" destId="{F0104936-284E-4BE9-9425-D786F471F22B}" srcOrd="8" destOrd="0" presId="urn:microsoft.com/office/officeart/2008/layout/LinedList"/>
    <dgm:cxn modelId="{B4D3A272-C575-4E3F-8BC0-4EEB0A3E85EE}" type="presParOf" srcId="{4B3100F7-4A15-4787-8B1D-0A1F2B081C6A}" destId="{1E97AF8D-7191-430E-B914-E5ADACA43D0A}" srcOrd="9" destOrd="0" presId="urn:microsoft.com/office/officeart/2008/layout/LinedList"/>
    <dgm:cxn modelId="{31F1580B-396B-4231-9763-263FBA2965DE}" type="presParOf" srcId="{6020FA1B-4F37-4423-BEEB-FF8E4BD9D18F}" destId="{62F21785-8CF6-45DD-BA6D-0F468A6E2E82}" srcOrd="8" destOrd="0" presId="urn:microsoft.com/office/officeart/2008/layout/LinedList"/>
    <dgm:cxn modelId="{387F4380-C71A-4A34-AAD3-AFC19FAE3AFD}" type="presParOf" srcId="{6020FA1B-4F37-4423-BEEB-FF8E4BD9D18F}" destId="{F08BA544-9E69-47DD-BA30-8088BE832360}" srcOrd="9" destOrd="0" presId="urn:microsoft.com/office/officeart/2008/layout/LinedList"/>
    <dgm:cxn modelId="{795E5C9F-F710-47B6-AA60-349BBDDD7C0F}" type="presParOf" srcId="{F08BA544-9E69-47DD-BA30-8088BE832360}" destId="{73963972-EE95-4CB5-80AA-95EC398D89F8}" srcOrd="0" destOrd="0" presId="urn:microsoft.com/office/officeart/2008/layout/LinedList"/>
    <dgm:cxn modelId="{3D05B7F1-5166-45D0-BEC5-09AB6C256B04}" type="presParOf" srcId="{F08BA544-9E69-47DD-BA30-8088BE832360}" destId="{6185B6E0-2DDA-47AC-BF40-7479B648E4EA}" srcOrd="1" destOrd="0" presId="urn:microsoft.com/office/officeart/2008/layout/LinedList"/>
    <dgm:cxn modelId="{9B1DC552-C6D4-47AC-B117-B04A9C0EF17C}" type="presParOf" srcId="{6185B6E0-2DDA-47AC-BF40-7479B648E4EA}" destId="{F6084980-DAE7-4228-A2B5-525DA35B5C2C}" srcOrd="0" destOrd="0" presId="urn:microsoft.com/office/officeart/2008/layout/LinedList"/>
    <dgm:cxn modelId="{C0E1764E-012A-4CAB-B1F0-3A8A997633DC}" type="presParOf" srcId="{6185B6E0-2DDA-47AC-BF40-7479B648E4EA}" destId="{3D301AF2-4ABE-43F1-A8E2-8D67F0C3E16B}" srcOrd="1" destOrd="0" presId="urn:microsoft.com/office/officeart/2008/layout/LinedList"/>
    <dgm:cxn modelId="{AD3F9188-9165-40E3-94C5-A6274A400A8A}" type="presParOf" srcId="{3D301AF2-4ABE-43F1-A8E2-8D67F0C3E16B}" destId="{145C0C0B-A25C-4F29-AD6B-24FB7EC409F6}" srcOrd="0" destOrd="0" presId="urn:microsoft.com/office/officeart/2008/layout/LinedList"/>
    <dgm:cxn modelId="{F48C715D-328C-4ABC-BD4C-4B3F06A1E0F3}" type="presParOf" srcId="{3D301AF2-4ABE-43F1-A8E2-8D67F0C3E16B}" destId="{35EBC597-9D10-46CE-8523-59B00ED73964}" srcOrd="1" destOrd="0" presId="urn:microsoft.com/office/officeart/2008/layout/LinedList"/>
    <dgm:cxn modelId="{5886ADE0-6256-4F1E-B91C-6E431BFDB631}" type="presParOf" srcId="{3D301AF2-4ABE-43F1-A8E2-8D67F0C3E16B}" destId="{3ADE4202-6C25-445E-9AFA-75AD95C0E0F0}" srcOrd="2" destOrd="0" presId="urn:microsoft.com/office/officeart/2008/layout/LinedList"/>
    <dgm:cxn modelId="{B5A40499-3A8F-497F-966D-6E9AC365D18E}" type="presParOf" srcId="{6185B6E0-2DDA-47AC-BF40-7479B648E4EA}" destId="{3B4E9D6A-B3D0-43B4-937E-FB64990DDEEA}" srcOrd="2" destOrd="0" presId="urn:microsoft.com/office/officeart/2008/layout/LinedList"/>
    <dgm:cxn modelId="{0DAA3EFA-32E6-4EED-BC9C-7C3A06C670C6}" type="presParOf" srcId="{6185B6E0-2DDA-47AC-BF40-7479B648E4EA}" destId="{D6C1EA22-3844-43B2-B7FE-21318CC29F6E}" srcOrd="3" destOrd="0" presId="urn:microsoft.com/office/officeart/2008/layout/LinedList"/>
    <dgm:cxn modelId="{E500CB0B-4280-4EFE-AD09-DC28BB0C0B89}" type="presParOf" srcId="{6185B6E0-2DDA-47AC-BF40-7479B648E4EA}" destId="{068D8AD6-C0ED-403F-8355-C37419F2CFBB}" srcOrd="4" destOrd="0" presId="urn:microsoft.com/office/officeart/2008/layout/LinedList"/>
    <dgm:cxn modelId="{019C1E83-7E8D-4831-B633-02E201568CBB}" type="presParOf" srcId="{068D8AD6-C0ED-403F-8355-C37419F2CFBB}" destId="{7FD8881C-95CB-4933-847C-2A8E0BD70F47}" srcOrd="0" destOrd="0" presId="urn:microsoft.com/office/officeart/2008/layout/LinedList"/>
    <dgm:cxn modelId="{335AD143-7713-4F1D-BB30-8C0ED0DFA072}" type="presParOf" srcId="{068D8AD6-C0ED-403F-8355-C37419F2CFBB}" destId="{278949F9-6AAB-464B-B54F-FE5DD15B1217}" srcOrd="1" destOrd="0" presId="urn:microsoft.com/office/officeart/2008/layout/LinedList"/>
    <dgm:cxn modelId="{409B6F19-1383-4D03-91B4-D1822A65C9D5}" type="presParOf" srcId="{068D8AD6-C0ED-403F-8355-C37419F2CFBB}" destId="{D1EEEA86-F97E-4707-A774-6A192E294FC0}" srcOrd="2" destOrd="0" presId="urn:microsoft.com/office/officeart/2008/layout/LinedList"/>
    <dgm:cxn modelId="{CDFE3985-E9A2-43B9-AA87-5EC7EE03A78C}" type="presParOf" srcId="{6185B6E0-2DDA-47AC-BF40-7479B648E4EA}" destId="{9F29F6DC-A20A-440D-A5B9-3F3799E9A865}" srcOrd="5" destOrd="0" presId="urn:microsoft.com/office/officeart/2008/layout/LinedList"/>
    <dgm:cxn modelId="{6B3596BF-6E2B-4F21-9E1F-DFA7AD001EFF}" type="presParOf" srcId="{6185B6E0-2DDA-47AC-BF40-7479B648E4EA}" destId="{ADA242E8-7F4F-421E-A9EF-995DAB578D1A}" srcOrd="6" destOrd="0" presId="urn:microsoft.com/office/officeart/2008/layout/LinedList"/>
    <dgm:cxn modelId="{F13A662B-158E-4AAD-B8E7-5E4077BEA340}" type="presParOf" srcId="{6185B6E0-2DDA-47AC-BF40-7479B648E4EA}" destId="{B9916CD7-65E1-4E87-B233-35FBC55FA0CC}" srcOrd="7" destOrd="0" presId="urn:microsoft.com/office/officeart/2008/layout/LinedList"/>
    <dgm:cxn modelId="{33CBAFB2-56DC-41D8-997B-BF3E35CE4C65}" type="presParOf" srcId="{B9916CD7-65E1-4E87-B233-35FBC55FA0CC}" destId="{673EA53A-A085-4EBB-BE77-5DF0CE7C8041}" srcOrd="0" destOrd="0" presId="urn:microsoft.com/office/officeart/2008/layout/LinedList"/>
    <dgm:cxn modelId="{3F0B6EEB-3133-4D0B-8692-E00203B38344}" type="presParOf" srcId="{B9916CD7-65E1-4E87-B233-35FBC55FA0CC}" destId="{5DEB4417-38B2-4548-A433-7D1F63363F7A}" srcOrd="1" destOrd="0" presId="urn:microsoft.com/office/officeart/2008/layout/LinedList"/>
    <dgm:cxn modelId="{2B80DFAC-6AE3-4093-9785-60ACF3C94B39}" type="presParOf" srcId="{B9916CD7-65E1-4E87-B233-35FBC55FA0CC}" destId="{9C5F40CD-060C-452C-A57C-DC7EE6E71250}" srcOrd="2" destOrd="0" presId="urn:microsoft.com/office/officeart/2008/layout/LinedList"/>
    <dgm:cxn modelId="{22406CB9-D56D-4306-B9E9-392A0A42FF9C}" type="presParOf" srcId="{6185B6E0-2DDA-47AC-BF40-7479B648E4EA}" destId="{47834118-2279-4231-90DA-849EC7033997}" srcOrd="8" destOrd="0" presId="urn:microsoft.com/office/officeart/2008/layout/LinedList"/>
    <dgm:cxn modelId="{8712DBEE-0B47-46A1-AB2F-A5C04A91333E}" type="presParOf" srcId="{6185B6E0-2DDA-47AC-BF40-7479B648E4EA}" destId="{BEC7943F-D343-4371-A3BD-1E0CBF969AC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AC91D8-F906-40A3-8CF1-BFA24A4A6F1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UA"/>
        </a:p>
      </dgm:t>
    </dgm:pt>
    <dgm:pt modelId="{264A4DD4-3E61-40FA-A6E2-16DB9161F522}">
      <dgm:prSet phldrT="[Текст]"/>
      <dgm:spPr/>
      <dgm:t>
        <a:bodyPr/>
        <a:lstStyle/>
        <a:p>
          <a:r>
            <a:rPr lang="ru-RU" dirty="0" err="1">
              <a:latin typeface="Times New Roman" panose="02020603050405020304" pitchFamily="18" charset="0"/>
              <a:cs typeface="Times New Roman" panose="02020603050405020304" pitchFamily="18" charset="0"/>
            </a:rPr>
            <a:t>Децентрал</a:t>
          </a:r>
          <a:r>
            <a:rPr lang="uk-UA" dirty="0" err="1">
              <a:latin typeface="Times New Roman" panose="02020603050405020304" pitchFamily="18" charset="0"/>
              <a:cs typeface="Times New Roman" panose="02020603050405020304" pitchFamily="18" charset="0"/>
            </a:rPr>
            <a:t>ізовані</a:t>
          </a:r>
          <a:r>
            <a:rPr lang="uk-UA" dirty="0">
              <a:latin typeface="Times New Roman" panose="02020603050405020304" pitchFamily="18" charset="0"/>
              <a:cs typeface="Times New Roman" panose="02020603050405020304" pitchFamily="18" charset="0"/>
            </a:rPr>
            <a:t> технології</a:t>
          </a:r>
          <a:endParaRPr lang="ru-UA" dirty="0">
            <a:latin typeface="Times New Roman" panose="02020603050405020304" pitchFamily="18" charset="0"/>
            <a:cs typeface="Times New Roman" panose="02020603050405020304" pitchFamily="18" charset="0"/>
          </a:endParaRPr>
        </a:p>
      </dgm:t>
    </dgm:pt>
    <dgm:pt modelId="{38635801-E09C-464D-9259-FAD157FAA0F1}" type="parTrans" cxnId="{10D21813-8845-412C-ACC5-0FCB5296EADA}">
      <dgm:prSet/>
      <dgm:spPr/>
      <dgm:t>
        <a:bodyPr/>
        <a:lstStyle/>
        <a:p>
          <a:endParaRPr lang="ru-UA">
            <a:latin typeface="Times New Roman" panose="02020603050405020304" pitchFamily="18" charset="0"/>
            <a:cs typeface="Times New Roman" panose="02020603050405020304" pitchFamily="18" charset="0"/>
          </a:endParaRPr>
        </a:p>
      </dgm:t>
    </dgm:pt>
    <dgm:pt modelId="{5367FA27-8299-4E54-9965-114349DB68C8}" type="sibTrans" cxnId="{10D21813-8845-412C-ACC5-0FCB5296EADA}">
      <dgm:prSet/>
      <dgm:spPr/>
      <dgm:t>
        <a:bodyPr/>
        <a:lstStyle/>
        <a:p>
          <a:endParaRPr lang="ru-UA">
            <a:latin typeface="Times New Roman" panose="02020603050405020304" pitchFamily="18" charset="0"/>
            <a:cs typeface="Times New Roman" panose="02020603050405020304" pitchFamily="18" charset="0"/>
          </a:endParaRPr>
        </a:p>
      </dgm:t>
    </dgm:pt>
    <dgm:pt modelId="{66CF385A-DBD8-4089-B99B-FAE49EF612D2}">
      <dgm:prSet phldrT="[Текст]"/>
      <dgm:spPr/>
      <dgm:t>
        <a:bodyPr/>
        <a:lstStyle/>
        <a:p>
          <a:r>
            <a:rPr lang="ru-RU" dirty="0" err="1">
              <a:latin typeface="Times New Roman" panose="02020603050405020304" pitchFamily="18" charset="0"/>
              <a:cs typeface="Times New Roman" panose="02020603050405020304" pitchFamily="18" charset="0"/>
            </a:rPr>
            <a:t>Зберігання</a:t>
          </a:r>
          <a:endParaRPr lang="ru-UA" dirty="0">
            <a:latin typeface="Times New Roman" panose="02020603050405020304" pitchFamily="18" charset="0"/>
            <a:cs typeface="Times New Roman" panose="02020603050405020304" pitchFamily="18" charset="0"/>
          </a:endParaRPr>
        </a:p>
      </dgm:t>
    </dgm:pt>
    <dgm:pt modelId="{F5CD742C-11FD-4FD5-A08E-432DA2A68418}" type="parTrans" cxnId="{A7362755-7DF2-47F5-BCFA-88D43E37614A}">
      <dgm:prSet/>
      <dgm:spPr/>
      <dgm:t>
        <a:bodyPr/>
        <a:lstStyle/>
        <a:p>
          <a:endParaRPr lang="ru-UA">
            <a:latin typeface="Times New Roman" panose="02020603050405020304" pitchFamily="18" charset="0"/>
            <a:cs typeface="Times New Roman" panose="02020603050405020304" pitchFamily="18" charset="0"/>
          </a:endParaRPr>
        </a:p>
      </dgm:t>
    </dgm:pt>
    <dgm:pt modelId="{A5C5F40A-231C-4CDA-993B-2EB960B3CC3C}" type="sibTrans" cxnId="{A7362755-7DF2-47F5-BCFA-88D43E37614A}">
      <dgm:prSet/>
      <dgm:spPr/>
      <dgm:t>
        <a:bodyPr/>
        <a:lstStyle/>
        <a:p>
          <a:endParaRPr lang="ru-UA">
            <a:latin typeface="Times New Roman" panose="02020603050405020304" pitchFamily="18" charset="0"/>
            <a:cs typeface="Times New Roman" panose="02020603050405020304" pitchFamily="18" charset="0"/>
          </a:endParaRPr>
        </a:p>
      </dgm:t>
    </dgm:pt>
    <dgm:pt modelId="{5CD26864-20D8-40F0-9BD5-A57668E15AB5}">
      <dgm:prSet/>
      <dgm:spPr/>
      <dgm:t>
        <a:bodyPr/>
        <a:lstStyle/>
        <a:p>
          <a:r>
            <a:rPr lang="ru-RU" dirty="0">
              <a:latin typeface="Times New Roman" panose="02020603050405020304" pitchFamily="18" charset="0"/>
              <a:cs typeface="Times New Roman" panose="02020603050405020304" pitchFamily="18" charset="0"/>
            </a:rPr>
            <a:t>Безпека</a:t>
          </a:r>
          <a:endParaRPr lang="ru-UA" dirty="0">
            <a:latin typeface="Times New Roman" panose="02020603050405020304" pitchFamily="18" charset="0"/>
            <a:cs typeface="Times New Roman" panose="02020603050405020304" pitchFamily="18" charset="0"/>
          </a:endParaRPr>
        </a:p>
      </dgm:t>
    </dgm:pt>
    <dgm:pt modelId="{8FF0DE6F-CE5D-4E06-8A58-185838B42D61}" type="parTrans" cxnId="{64B3B7E8-24C9-4FD4-B4B5-4BA10C087D25}">
      <dgm:prSet/>
      <dgm:spPr/>
      <dgm:t>
        <a:bodyPr/>
        <a:lstStyle/>
        <a:p>
          <a:endParaRPr lang="ru-UA"/>
        </a:p>
      </dgm:t>
    </dgm:pt>
    <dgm:pt modelId="{48F39366-86DB-4BA1-A60D-3C5243EC08D5}" type="sibTrans" cxnId="{64B3B7E8-24C9-4FD4-B4B5-4BA10C087D25}">
      <dgm:prSet/>
      <dgm:spPr/>
      <dgm:t>
        <a:bodyPr/>
        <a:lstStyle/>
        <a:p>
          <a:endParaRPr lang="ru-UA"/>
        </a:p>
      </dgm:t>
    </dgm:pt>
    <dgm:pt modelId="{CA5C7774-4847-4EEE-9944-3770CF83177F}">
      <dgm:prSet/>
      <dgm:spPr/>
      <dgm:t>
        <a:bodyPr/>
        <a:lstStyle/>
        <a:p>
          <a:r>
            <a:rPr lang="ru-RU" dirty="0">
              <a:latin typeface="Times New Roman" panose="02020603050405020304" pitchFamily="18" charset="0"/>
              <a:cs typeface="Times New Roman" panose="02020603050405020304" pitchFamily="18" charset="0"/>
            </a:rPr>
            <a:t>Довіра</a:t>
          </a:r>
          <a:endParaRPr lang="ru-UA" dirty="0">
            <a:latin typeface="Times New Roman" panose="02020603050405020304" pitchFamily="18" charset="0"/>
            <a:cs typeface="Times New Roman" panose="02020603050405020304" pitchFamily="18" charset="0"/>
          </a:endParaRPr>
        </a:p>
      </dgm:t>
    </dgm:pt>
    <dgm:pt modelId="{AC23B073-6D4C-4D44-868F-376866C19AAE}" type="parTrans" cxnId="{240A6C62-7CDD-40D6-8295-142566A5AEEF}">
      <dgm:prSet/>
      <dgm:spPr/>
      <dgm:t>
        <a:bodyPr/>
        <a:lstStyle/>
        <a:p>
          <a:endParaRPr lang="ru-UA"/>
        </a:p>
      </dgm:t>
    </dgm:pt>
    <dgm:pt modelId="{3211F1EF-50CC-4A02-98C6-80BC244016C2}" type="sibTrans" cxnId="{240A6C62-7CDD-40D6-8295-142566A5AEEF}">
      <dgm:prSet/>
      <dgm:spPr/>
      <dgm:t>
        <a:bodyPr/>
        <a:lstStyle/>
        <a:p>
          <a:endParaRPr lang="ru-UA"/>
        </a:p>
      </dgm:t>
    </dgm:pt>
    <dgm:pt modelId="{16D52D67-96C3-411E-85F9-2C4575F8E3D3}">
      <dgm:prSet/>
      <dgm:spPr/>
      <dgm:t>
        <a:bodyPr/>
        <a:lstStyle/>
        <a:p>
          <a:r>
            <a:rPr lang="ru-RU" dirty="0">
              <a:latin typeface="Times New Roman" panose="02020603050405020304" pitchFamily="18" charset="0"/>
              <a:cs typeface="Times New Roman" panose="02020603050405020304" pitchFamily="18" charset="0"/>
            </a:rPr>
            <a:t>Повна децентралізація</a:t>
          </a:r>
          <a:endParaRPr lang="ru-UA" dirty="0">
            <a:latin typeface="Times New Roman" panose="02020603050405020304" pitchFamily="18" charset="0"/>
            <a:cs typeface="Times New Roman" panose="02020603050405020304" pitchFamily="18" charset="0"/>
          </a:endParaRPr>
        </a:p>
      </dgm:t>
    </dgm:pt>
    <dgm:pt modelId="{FCBD690F-7574-4A12-9FC4-1F333146B514}" type="parTrans" cxnId="{4D1851E0-D2BC-4C75-9CD0-D6EFB4DCE30E}">
      <dgm:prSet/>
      <dgm:spPr/>
      <dgm:t>
        <a:bodyPr/>
        <a:lstStyle/>
        <a:p>
          <a:endParaRPr lang="ru-UA"/>
        </a:p>
      </dgm:t>
    </dgm:pt>
    <dgm:pt modelId="{A7C2FB21-670D-45A2-A818-180D9B7CEA1D}" type="sibTrans" cxnId="{4D1851E0-D2BC-4C75-9CD0-D6EFB4DCE30E}">
      <dgm:prSet/>
      <dgm:spPr/>
      <dgm:t>
        <a:bodyPr/>
        <a:lstStyle/>
        <a:p>
          <a:endParaRPr lang="ru-UA"/>
        </a:p>
      </dgm:t>
    </dgm:pt>
    <dgm:pt modelId="{F846FE0F-D388-4688-8593-5F03880ADF15}">
      <dgm:prSet/>
      <dgm:spPr/>
      <dgm:t>
        <a:bodyPr/>
        <a:lstStyle/>
        <a:p>
          <a:r>
            <a:rPr lang="ru-RU" dirty="0">
              <a:latin typeface="Times New Roman" panose="02020603050405020304" pitchFamily="18" charset="0"/>
              <a:cs typeface="Times New Roman" panose="02020603050405020304" pitchFamily="18" charset="0"/>
            </a:rPr>
            <a:t>Розумні контракти</a:t>
          </a:r>
          <a:endParaRPr lang="ru-UA" dirty="0">
            <a:latin typeface="Times New Roman" panose="02020603050405020304" pitchFamily="18" charset="0"/>
            <a:cs typeface="Times New Roman" panose="02020603050405020304" pitchFamily="18" charset="0"/>
          </a:endParaRPr>
        </a:p>
      </dgm:t>
    </dgm:pt>
    <dgm:pt modelId="{573CD93C-3C3A-451C-BE6A-BE31B9F128CD}" type="parTrans" cxnId="{E42701B2-9289-41A5-AF20-3F118BA355B3}">
      <dgm:prSet/>
      <dgm:spPr/>
      <dgm:t>
        <a:bodyPr/>
        <a:lstStyle/>
        <a:p>
          <a:endParaRPr lang="ru-UA"/>
        </a:p>
      </dgm:t>
    </dgm:pt>
    <dgm:pt modelId="{80EDF90B-1247-469B-BDA5-08B1F73FC980}" type="sibTrans" cxnId="{E42701B2-9289-41A5-AF20-3F118BA355B3}">
      <dgm:prSet/>
      <dgm:spPr/>
      <dgm:t>
        <a:bodyPr/>
        <a:lstStyle/>
        <a:p>
          <a:endParaRPr lang="ru-UA"/>
        </a:p>
      </dgm:t>
    </dgm:pt>
    <dgm:pt modelId="{4B9584AC-40E4-40EB-AF49-27D8D5F1020F}">
      <dgm:prSet/>
      <dgm:spPr/>
      <dgm:t>
        <a:bodyPr/>
        <a:lstStyle/>
        <a:p>
          <a:r>
            <a:rPr lang="ru-RU" dirty="0" err="1">
              <a:latin typeface="Times New Roman" panose="02020603050405020304" pitchFamily="18" charset="0"/>
              <a:cs typeface="Times New Roman" panose="02020603050405020304" pitchFamily="18" charset="0"/>
            </a:rPr>
            <a:t>Сумісність</a:t>
          </a:r>
          <a:endParaRPr lang="ru-UA" dirty="0">
            <a:latin typeface="Times New Roman" panose="02020603050405020304" pitchFamily="18" charset="0"/>
            <a:cs typeface="Times New Roman" panose="02020603050405020304" pitchFamily="18" charset="0"/>
          </a:endParaRPr>
        </a:p>
      </dgm:t>
    </dgm:pt>
    <dgm:pt modelId="{F1258F68-C9B6-4E0F-AAC6-6D43F0048042}" type="parTrans" cxnId="{B5D87EB4-1DFE-4438-B7C3-2AED85097B73}">
      <dgm:prSet/>
      <dgm:spPr/>
      <dgm:t>
        <a:bodyPr/>
        <a:lstStyle/>
        <a:p>
          <a:endParaRPr lang="ru-UA"/>
        </a:p>
      </dgm:t>
    </dgm:pt>
    <dgm:pt modelId="{4CAF1380-CF10-4C54-AC58-2387C1DB88A7}" type="sibTrans" cxnId="{B5D87EB4-1DFE-4438-B7C3-2AED85097B73}">
      <dgm:prSet/>
      <dgm:spPr/>
      <dgm:t>
        <a:bodyPr/>
        <a:lstStyle/>
        <a:p>
          <a:endParaRPr lang="ru-UA"/>
        </a:p>
      </dgm:t>
    </dgm:pt>
    <dgm:pt modelId="{D0D41691-688F-4516-B948-40DF81FE85F6}">
      <dgm:prSet/>
      <dgm:spPr/>
      <dgm:t>
        <a:bodyPr/>
        <a:lstStyle/>
        <a:p>
          <a:r>
            <a:rPr lang="ru-RU" dirty="0">
              <a:latin typeface="Times New Roman" panose="02020603050405020304" pitchFamily="18" charset="0"/>
              <a:cs typeface="Times New Roman" panose="02020603050405020304" pitchFamily="18" charset="0"/>
            </a:rPr>
            <a:t>Самоідентифікація</a:t>
          </a:r>
          <a:endParaRPr lang="ru-UA" dirty="0">
            <a:latin typeface="Times New Roman" panose="02020603050405020304" pitchFamily="18" charset="0"/>
            <a:cs typeface="Times New Roman" panose="02020603050405020304" pitchFamily="18" charset="0"/>
          </a:endParaRPr>
        </a:p>
      </dgm:t>
    </dgm:pt>
    <dgm:pt modelId="{465A5D71-04D7-44DD-8CC1-5A0A3CE03656}" type="parTrans" cxnId="{F0C756C6-99CB-4EEF-838D-6ABB55C2B0D8}">
      <dgm:prSet/>
      <dgm:spPr/>
      <dgm:t>
        <a:bodyPr/>
        <a:lstStyle/>
        <a:p>
          <a:endParaRPr lang="ru-UA"/>
        </a:p>
      </dgm:t>
    </dgm:pt>
    <dgm:pt modelId="{AAF08C34-B2D6-433D-AF1B-DA38801B59ED}" type="sibTrans" cxnId="{F0C756C6-99CB-4EEF-838D-6ABB55C2B0D8}">
      <dgm:prSet/>
      <dgm:spPr/>
      <dgm:t>
        <a:bodyPr/>
        <a:lstStyle/>
        <a:p>
          <a:endParaRPr lang="ru-UA"/>
        </a:p>
      </dgm:t>
    </dgm:pt>
    <dgm:pt modelId="{8F97B7C4-F257-47F4-A2A5-C659B6F3CA44}" type="pres">
      <dgm:prSet presAssocID="{ECAC91D8-F906-40A3-8CF1-BFA24A4A6F1F}" presName="composite" presStyleCnt="0">
        <dgm:presLayoutVars>
          <dgm:chMax val="1"/>
          <dgm:dir/>
          <dgm:resizeHandles val="exact"/>
        </dgm:presLayoutVars>
      </dgm:prSet>
      <dgm:spPr/>
    </dgm:pt>
    <dgm:pt modelId="{4263D57E-157C-4D40-89EC-F36053FD4D6F}" type="pres">
      <dgm:prSet presAssocID="{ECAC91D8-F906-40A3-8CF1-BFA24A4A6F1F}" presName="radial" presStyleCnt="0">
        <dgm:presLayoutVars>
          <dgm:animLvl val="ctr"/>
        </dgm:presLayoutVars>
      </dgm:prSet>
      <dgm:spPr/>
    </dgm:pt>
    <dgm:pt modelId="{D133AFF4-1221-425E-BB00-26C90BE4AB37}" type="pres">
      <dgm:prSet presAssocID="{264A4DD4-3E61-40FA-A6E2-16DB9161F522}" presName="centerShape" presStyleLbl="vennNode1" presStyleIdx="0" presStyleCnt="8"/>
      <dgm:spPr/>
    </dgm:pt>
    <dgm:pt modelId="{6B21F2A7-5CAF-4D6F-BA60-2F0FF45D6E0B}" type="pres">
      <dgm:prSet presAssocID="{66CF385A-DBD8-4089-B99B-FAE49EF612D2}" presName="node" presStyleLbl="vennNode1" presStyleIdx="1" presStyleCnt="8">
        <dgm:presLayoutVars>
          <dgm:bulletEnabled val="1"/>
        </dgm:presLayoutVars>
      </dgm:prSet>
      <dgm:spPr/>
    </dgm:pt>
    <dgm:pt modelId="{6F16939A-CD0D-48B9-983E-1753EB3BBCBA}" type="pres">
      <dgm:prSet presAssocID="{5CD26864-20D8-40F0-9BD5-A57668E15AB5}" presName="node" presStyleLbl="vennNode1" presStyleIdx="2" presStyleCnt="8">
        <dgm:presLayoutVars>
          <dgm:bulletEnabled val="1"/>
        </dgm:presLayoutVars>
      </dgm:prSet>
      <dgm:spPr/>
    </dgm:pt>
    <dgm:pt modelId="{CFA47DBB-3821-4B3B-B1AB-14120E00AD4A}" type="pres">
      <dgm:prSet presAssocID="{CA5C7774-4847-4EEE-9944-3770CF83177F}" presName="node" presStyleLbl="vennNode1" presStyleIdx="3" presStyleCnt="8">
        <dgm:presLayoutVars>
          <dgm:bulletEnabled val="1"/>
        </dgm:presLayoutVars>
      </dgm:prSet>
      <dgm:spPr/>
    </dgm:pt>
    <dgm:pt modelId="{5E6F7B5F-4272-4166-A503-0B6E746A0DCA}" type="pres">
      <dgm:prSet presAssocID="{16D52D67-96C3-411E-85F9-2C4575F8E3D3}" presName="node" presStyleLbl="vennNode1" presStyleIdx="4" presStyleCnt="8">
        <dgm:presLayoutVars>
          <dgm:bulletEnabled val="1"/>
        </dgm:presLayoutVars>
      </dgm:prSet>
      <dgm:spPr/>
    </dgm:pt>
    <dgm:pt modelId="{19E3A2FB-CF1C-4163-8555-7949532BA4A6}" type="pres">
      <dgm:prSet presAssocID="{F846FE0F-D388-4688-8593-5F03880ADF15}" presName="node" presStyleLbl="vennNode1" presStyleIdx="5" presStyleCnt="8">
        <dgm:presLayoutVars>
          <dgm:bulletEnabled val="1"/>
        </dgm:presLayoutVars>
      </dgm:prSet>
      <dgm:spPr/>
    </dgm:pt>
    <dgm:pt modelId="{D47657BF-10FA-4754-9853-7F297DD74A7C}" type="pres">
      <dgm:prSet presAssocID="{4B9584AC-40E4-40EB-AF49-27D8D5F1020F}" presName="node" presStyleLbl="vennNode1" presStyleIdx="6" presStyleCnt="8">
        <dgm:presLayoutVars>
          <dgm:bulletEnabled val="1"/>
        </dgm:presLayoutVars>
      </dgm:prSet>
      <dgm:spPr/>
    </dgm:pt>
    <dgm:pt modelId="{603931AC-FB0B-467C-A562-23141E4BA295}" type="pres">
      <dgm:prSet presAssocID="{D0D41691-688F-4516-B948-40DF81FE85F6}" presName="node" presStyleLbl="vennNode1" presStyleIdx="7" presStyleCnt="8">
        <dgm:presLayoutVars>
          <dgm:bulletEnabled val="1"/>
        </dgm:presLayoutVars>
      </dgm:prSet>
      <dgm:spPr/>
    </dgm:pt>
  </dgm:ptLst>
  <dgm:cxnLst>
    <dgm:cxn modelId="{72D4C708-81B8-40F9-8598-429360E1E22C}" type="presOf" srcId="{D0D41691-688F-4516-B948-40DF81FE85F6}" destId="{603931AC-FB0B-467C-A562-23141E4BA295}" srcOrd="0" destOrd="0" presId="urn:microsoft.com/office/officeart/2005/8/layout/radial3"/>
    <dgm:cxn modelId="{4472A211-9516-4F45-BB84-5CD424365575}" type="presOf" srcId="{5CD26864-20D8-40F0-9BD5-A57668E15AB5}" destId="{6F16939A-CD0D-48B9-983E-1753EB3BBCBA}" srcOrd="0" destOrd="0" presId="urn:microsoft.com/office/officeart/2005/8/layout/radial3"/>
    <dgm:cxn modelId="{10D21813-8845-412C-ACC5-0FCB5296EADA}" srcId="{ECAC91D8-F906-40A3-8CF1-BFA24A4A6F1F}" destId="{264A4DD4-3E61-40FA-A6E2-16DB9161F522}" srcOrd="0" destOrd="0" parTransId="{38635801-E09C-464D-9259-FAD157FAA0F1}" sibTransId="{5367FA27-8299-4E54-9965-114349DB68C8}"/>
    <dgm:cxn modelId="{EA93561B-EF50-481C-92C1-8B90646240E1}" type="presOf" srcId="{264A4DD4-3E61-40FA-A6E2-16DB9161F522}" destId="{D133AFF4-1221-425E-BB00-26C90BE4AB37}" srcOrd="0" destOrd="0" presId="urn:microsoft.com/office/officeart/2005/8/layout/radial3"/>
    <dgm:cxn modelId="{E48F683C-C2E8-476E-8F54-1130117D0B89}" type="presOf" srcId="{ECAC91D8-F906-40A3-8CF1-BFA24A4A6F1F}" destId="{8F97B7C4-F257-47F4-A2A5-C659B6F3CA44}" srcOrd="0" destOrd="0" presId="urn:microsoft.com/office/officeart/2005/8/layout/radial3"/>
    <dgm:cxn modelId="{240A6C62-7CDD-40D6-8295-142566A5AEEF}" srcId="{264A4DD4-3E61-40FA-A6E2-16DB9161F522}" destId="{CA5C7774-4847-4EEE-9944-3770CF83177F}" srcOrd="2" destOrd="0" parTransId="{AC23B073-6D4C-4D44-868F-376866C19AAE}" sibTransId="{3211F1EF-50CC-4A02-98C6-80BC244016C2}"/>
    <dgm:cxn modelId="{A7362755-7DF2-47F5-BCFA-88D43E37614A}" srcId="{264A4DD4-3E61-40FA-A6E2-16DB9161F522}" destId="{66CF385A-DBD8-4089-B99B-FAE49EF612D2}" srcOrd="0" destOrd="0" parTransId="{F5CD742C-11FD-4FD5-A08E-432DA2A68418}" sibTransId="{A5C5F40A-231C-4CDA-993B-2EB960B3CC3C}"/>
    <dgm:cxn modelId="{E42701B2-9289-41A5-AF20-3F118BA355B3}" srcId="{264A4DD4-3E61-40FA-A6E2-16DB9161F522}" destId="{F846FE0F-D388-4688-8593-5F03880ADF15}" srcOrd="4" destOrd="0" parTransId="{573CD93C-3C3A-451C-BE6A-BE31B9F128CD}" sibTransId="{80EDF90B-1247-469B-BDA5-08B1F73FC980}"/>
    <dgm:cxn modelId="{AAF133B3-EB03-4247-A978-606E0553576F}" type="presOf" srcId="{CA5C7774-4847-4EEE-9944-3770CF83177F}" destId="{CFA47DBB-3821-4B3B-B1AB-14120E00AD4A}" srcOrd="0" destOrd="0" presId="urn:microsoft.com/office/officeart/2005/8/layout/radial3"/>
    <dgm:cxn modelId="{B5D87EB4-1DFE-4438-B7C3-2AED85097B73}" srcId="{264A4DD4-3E61-40FA-A6E2-16DB9161F522}" destId="{4B9584AC-40E4-40EB-AF49-27D8D5F1020F}" srcOrd="5" destOrd="0" parTransId="{F1258F68-C9B6-4E0F-AAC6-6D43F0048042}" sibTransId="{4CAF1380-CF10-4C54-AC58-2387C1DB88A7}"/>
    <dgm:cxn modelId="{4F66ADB8-2229-4B38-8FFC-7E8D232B5035}" type="presOf" srcId="{16D52D67-96C3-411E-85F9-2C4575F8E3D3}" destId="{5E6F7B5F-4272-4166-A503-0B6E746A0DCA}" srcOrd="0" destOrd="0" presId="urn:microsoft.com/office/officeart/2005/8/layout/radial3"/>
    <dgm:cxn modelId="{30B9ABC0-CA7E-47BB-A9DD-5425F9E9986A}" type="presOf" srcId="{66CF385A-DBD8-4089-B99B-FAE49EF612D2}" destId="{6B21F2A7-5CAF-4D6F-BA60-2F0FF45D6E0B}" srcOrd="0" destOrd="0" presId="urn:microsoft.com/office/officeart/2005/8/layout/radial3"/>
    <dgm:cxn modelId="{F0C756C6-99CB-4EEF-838D-6ABB55C2B0D8}" srcId="{264A4DD4-3E61-40FA-A6E2-16DB9161F522}" destId="{D0D41691-688F-4516-B948-40DF81FE85F6}" srcOrd="6" destOrd="0" parTransId="{465A5D71-04D7-44DD-8CC1-5A0A3CE03656}" sibTransId="{AAF08C34-B2D6-433D-AF1B-DA38801B59ED}"/>
    <dgm:cxn modelId="{C2F997D7-9DDF-4E84-99E9-6A07D37D929A}" type="presOf" srcId="{4B9584AC-40E4-40EB-AF49-27D8D5F1020F}" destId="{D47657BF-10FA-4754-9853-7F297DD74A7C}" srcOrd="0" destOrd="0" presId="urn:microsoft.com/office/officeart/2005/8/layout/radial3"/>
    <dgm:cxn modelId="{4D1851E0-D2BC-4C75-9CD0-D6EFB4DCE30E}" srcId="{264A4DD4-3E61-40FA-A6E2-16DB9161F522}" destId="{16D52D67-96C3-411E-85F9-2C4575F8E3D3}" srcOrd="3" destOrd="0" parTransId="{FCBD690F-7574-4A12-9FC4-1F333146B514}" sibTransId="{A7C2FB21-670D-45A2-A818-180D9B7CEA1D}"/>
    <dgm:cxn modelId="{64B3B7E8-24C9-4FD4-B4B5-4BA10C087D25}" srcId="{264A4DD4-3E61-40FA-A6E2-16DB9161F522}" destId="{5CD26864-20D8-40F0-9BD5-A57668E15AB5}" srcOrd="1" destOrd="0" parTransId="{8FF0DE6F-CE5D-4E06-8A58-185838B42D61}" sibTransId="{48F39366-86DB-4BA1-A60D-3C5243EC08D5}"/>
    <dgm:cxn modelId="{BCF3B7F9-75EE-4B26-A736-E8E5FD3E6CAD}" type="presOf" srcId="{F846FE0F-D388-4688-8593-5F03880ADF15}" destId="{19E3A2FB-CF1C-4163-8555-7949532BA4A6}" srcOrd="0" destOrd="0" presId="urn:microsoft.com/office/officeart/2005/8/layout/radial3"/>
    <dgm:cxn modelId="{CC4B1280-56EE-41F0-B7A8-49A82149CF30}" type="presParOf" srcId="{8F97B7C4-F257-47F4-A2A5-C659B6F3CA44}" destId="{4263D57E-157C-4D40-89EC-F36053FD4D6F}" srcOrd="0" destOrd="0" presId="urn:microsoft.com/office/officeart/2005/8/layout/radial3"/>
    <dgm:cxn modelId="{D0F4E669-E7A4-46BE-A4F6-AE10A8C80012}" type="presParOf" srcId="{4263D57E-157C-4D40-89EC-F36053FD4D6F}" destId="{D133AFF4-1221-425E-BB00-26C90BE4AB37}" srcOrd="0" destOrd="0" presId="urn:microsoft.com/office/officeart/2005/8/layout/radial3"/>
    <dgm:cxn modelId="{C6E6F3A7-E37F-45F3-92CB-1DD41CA371F8}" type="presParOf" srcId="{4263D57E-157C-4D40-89EC-F36053FD4D6F}" destId="{6B21F2A7-5CAF-4D6F-BA60-2F0FF45D6E0B}" srcOrd="1" destOrd="0" presId="urn:microsoft.com/office/officeart/2005/8/layout/radial3"/>
    <dgm:cxn modelId="{A632692B-1C20-4313-8ED4-DEF9BF05FAFB}" type="presParOf" srcId="{4263D57E-157C-4D40-89EC-F36053FD4D6F}" destId="{6F16939A-CD0D-48B9-983E-1753EB3BBCBA}" srcOrd="2" destOrd="0" presId="urn:microsoft.com/office/officeart/2005/8/layout/radial3"/>
    <dgm:cxn modelId="{36C8BA34-5FE4-4106-8330-1DA6363CD7E2}" type="presParOf" srcId="{4263D57E-157C-4D40-89EC-F36053FD4D6F}" destId="{CFA47DBB-3821-4B3B-B1AB-14120E00AD4A}" srcOrd="3" destOrd="0" presId="urn:microsoft.com/office/officeart/2005/8/layout/radial3"/>
    <dgm:cxn modelId="{C74B8C92-666C-491B-B845-4ED69CCC793B}" type="presParOf" srcId="{4263D57E-157C-4D40-89EC-F36053FD4D6F}" destId="{5E6F7B5F-4272-4166-A503-0B6E746A0DCA}" srcOrd="4" destOrd="0" presId="urn:microsoft.com/office/officeart/2005/8/layout/radial3"/>
    <dgm:cxn modelId="{96E20059-0C05-4CE2-8E8B-8DEE367B41C9}" type="presParOf" srcId="{4263D57E-157C-4D40-89EC-F36053FD4D6F}" destId="{19E3A2FB-CF1C-4163-8555-7949532BA4A6}" srcOrd="5" destOrd="0" presId="urn:microsoft.com/office/officeart/2005/8/layout/radial3"/>
    <dgm:cxn modelId="{E904BAE6-1722-498E-BBAD-0BB0BEB391CB}" type="presParOf" srcId="{4263D57E-157C-4D40-89EC-F36053FD4D6F}" destId="{D47657BF-10FA-4754-9853-7F297DD74A7C}" srcOrd="6" destOrd="0" presId="urn:microsoft.com/office/officeart/2005/8/layout/radial3"/>
    <dgm:cxn modelId="{0B44929E-6505-4211-9F34-2412BC650E7F}" type="presParOf" srcId="{4263D57E-157C-4D40-89EC-F36053FD4D6F}" destId="{603931AC-FB0B-467C-A562-23141E4BA295}"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51B5E3-2D79-465D-B7D6-BF0210A5FA2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ru-UA"/>
        </a:p>
      </dgm:t>
    </dgm:pt>
    <dgm:pt modelId="{8E7BB0BD-61A9-447E-9336-D3D991078B63}">
      <dgm:prSet phldrT="[Текст]"/>
      <dgm:spPr/>
      <dgm:t>
        <a:bodyPr/>
        <a:lstStyle/>
        <a:p>
          <a:r>
            <a:rPr lang="ru-RU" b="1" i="0" dirty="0" err="1">
              <a:latin typeface="Times New Roman" panose="02020603050405020304" pitchFamily="18" charset="0"/>
              <a:cs typeface="Times New Roman" panose="02020603050405020304" pitchFamily="18" charset="0"/>
            </a:rPr>
            <a:t>Охорона</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здоров'я</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Метамедична</a:t>
          </a:r>
          <a:r>
            <a:rPr lang="ru-RU" b="1" i="0" dirty="0">
              <a:latin typeface="Times New Roman" panose="02020603050405020304" pitchFamily="18" charset="0"/>
              <a:cs typeface="Times New Roman" panose="02020603050405020304" pitchFamily="18" charset="0"/>
            </a:rPr>
            <a:t> </a:t>
          </a:r>
          <a:r>
            <a:rPr lang="ru-RU" b="1" i="0" dirty="0" err="1">
              <a:latin typeface="Times New Roman" panose="02020603050405020304" pitchFamily="18" charset="0"/>
              <a:cs typeface="Times New Roman" panose="02020603050405020304" pitchFamily="18" charset="0"/>
            </a:rPr>
            <a:t>підготовка</a:t>
          </a:r>
          <a:endParaRPr lang="ru-UA" dirty="0">
            <a:latin typeface="Times New Roman" panose="02020603050405020304" pitchFamily="18" charset="0"/>
            <a:cs typeface="Times New Roman" panose="02020603050405020304" pitchFamily="18" charset="0"/>
          </a:endParaRPr>
        </a:p>
      </dgm:t>
    </dgm:pt>
    <dgm:pt modelId="{72D54A67-C304-421D-9F58-8D6AC998F0A9}" type="parTrans" cxnId="{7EB408EB-1E65-46CE-A110-ED094D6DB55D}">
      <dgm:prSet/>
      <dgm:spPr/>
      <dgm:t>
        <a:bodyPr/>
        <a:lstStyle/>
        <a:p>
          <a:endParaRPr lang="ru-UA">
            <a:latin typeface="Times New Roman" panose="02020603050405020304" pitchFamily="18" charset="0"/>
            <a:cs typeface="Times New Roman" panose="02020603050405020304" pitchFamily="18" charset="0"/>
          </a:endParaRPr>
        </a:p>
      </dgm:t>
    </dgm:pt>
    <dgm:pt modelId="{68ECA9E4-5265-4BBF-AE4F-3911FB144A42}" type="sibTrans" cxnId="{7EB408EB-1E65-46CE-A110-ED094D6DB55D}">
      <dgm:prSet/>
      <dgm:spPr/>
      <dgm:t>
        <a:bodyPr/>
        <a:lstStyle/>
        <a:p>
          <a:endParaRPr lang="ru-UA">
            <a:latin typeface="Times New Roman" panose="02020603050405020304" pitchFamily="18" charset="0"/>
            <a:cs typeface="Times New Roman" panose="02020603050405020304" pitchFamily="18" charset="0"/>
          </a:endParaRPr>
        </a:p>
      </dgm:t>
    </dgm:pt>
    <dgm:pt modelId="{8E70020B-9A6C-4770-8E78-F312F1DE1D10}">
      <dgm:prSet phldrT="[Текст]"/>
      <dgm:spPr/>
      <dgm:t>
        <a:bodyPr/>
        <a:lstStyle/>
        <a:p>
          <a:r>
            <a:rPr lang="ru-RU" b="1" i="0" dirty="0" err="1">
              <a:latin typeface="Times New Roman" panose="02020603050405020304" pitchFamily="18" charset="0"/>
              <a:cs typeface="Times New Roman" panose="02020603050405020304" pitchFamily="18" charset="0"/>
            </a:rPr>
            <a:t>Виробництво</a:t>
          </a:r>
          <a:r>
            <a:rPr lang="ru-RU" b="1" i="0" dirty="0">
              <a:latin typeface="Times New Roman" panose="02020603050405020304" pitchFamily="18" charset="0"/>
              <a:cs typeface="Times New Roman" panose="02020603050405020304" pitchFamily="18" charset="0"/>
            </a:rPr>
            <a:t>: Мета </a:t>
          </a:r>
          <a:r>
            <a:rPr lang="ru-RU" b="1" i="0" dirty="0" err="1">
              <a:latin typeface="Times New Roman" panose="02020603050405020304" pitchFamily="18" charset="0"/>
              <a:cs typeface="Times New Roman" panose="02020603050405020304" pitchFamily="18" charset="0"/>
            </a:rPr>
            <a:t>навчання</a:t>
          </a:r>
          <a:endParaRPr lang="ru-UA" dirty="0">
            <a:latin typeface="Times New Roman" panose="02020603050405020304" pitchFamily="18" charset="0"/>
            <a:cs typeface="Times New Roman" panose="02020603050405020304" pitchFamily="18" charset="0"/>
          </a:endParaRPr>
        </a:p>
      </dgm:t>
    </dgm:pt>
    <dgm:pt modelId="{719E12EE-0BF2-4802-AD7A-FAA2AEE101DE}" type="parTrans" cxnId="{97162DD3-D134-4FE6-860F-1B1527102B9C}">
      <dgm:prSet/>
      <dgm:spPr/>
      <dgm:t>
        <a:bodyPr/>
        <a:lstStyle/>
        <a:p>
          <a:endParaRPr lang="ru-UA">
            <a:latin typeface="Times New Roman" panose="02020603050405020304" pitchFamily="18" charset="0"/>
            <a:cs typeface="Times New Roman" panose="02020603050405020304" pitchFamily="18" charset="0"/>
          </a:endParaRPr>
        </a:p>
      </dgm:t>
    </dgm:pt>
    <dgm:pt modelId="{154F74C5-5796-4D85-94D7-5A8EA7123478}" type="sibTrans" cxnId="{97162DD3-D134-4FE6-860F-1B1527102B9C}">
      <dgm:prSet/>
      <dgm:spPr/>
      <dgm:t>
        <a:bodyPr/>
        <a:lstStyle/>
        <a:p>
          <a:endParaRPr lang="ru-UA">
            <a:latin typeface="Times New Roman" panose="02020603050405020304" pitchFamily="18" charset="0"/>
            <a:cs typeface="Times New Roman" panose="02020603050405020304" pitchFamily="18" charset="0"/>
          </a:endParaRPr>
        </a:p>
      </dgm:t>
    </dgm:pt>
    <dgm:pt modelId="{73A06B8A-FB83-4B07-918F-E044FA2FE308}">
      <dgm:prSet phldrT="[Текст]"/>
      <dgm:spPr/>
      <dgm:t>
        <a:bodyPr/>
        <a:lstStyle/>
        <a:p>
          <a:r>
            <a:rPr lang="ru-RU" b="1" i="0" dirty="0" err="1">
              <a:latin typeface="Times New Roman" panose="02020603050405020304" pitchFamily="18" charset="0"/>
              <a:cs typeface="Times New Roman" panose="02020603050405020304" pitchFamily="18" charset="0"/>
            </a:rPr>
            <a:t>Освіта</a:t>
          </a:r>
          <a:r>
            <a:rPr lang="ru-RU" b="1" i="0">
              <a:latin typeface="Times New Roman" panose="02020603050405020304" pitchFamily="18" charset="0"/>
              <a:cs typeface="Times New Roman" panose="02020603050405020304" pitchFamily="18" charset="0"/>
            </a:rPr>
            <a:t>: Метавикладання</a:t>
          </a:r>
          <a:endParaRPr lang="ru-UA" dirty="0">
            <a:latin typeface="Times New Roman" panose="02020603050405020304" pitchFamily="18" charset="0"/>
            <a:cs typeface="Times New Roman" panose="02020603050405020304" pitchFamily="18" charset="0"/>
          </a:endParaRPr>
        </a:p>
      </dgm:t>
    </dgm:pt>
    <dgm:pt modelId="{D7B98AEC-862B-4AFE-8963-109483559761}" type="parTrans" cxnId="{8691892D-35F2-4EE0-936C-35710D04B9E6}">
      <dgm:prSet/>
      <dgm:spPr/>
      <dgm:t>
        <a:bodyPr/>
        <a:lstStyle/>
        <a:p>
          <a:endParaRPr lang="ru-UA">
            <a:latin typeface="Times New Roman" panose="02020603050405020304" pitchFamily="18" charset="0"/>
            <a:cs typeface="Times New Roman" panose="02020603050405020304" pitchFamily="18" charset="0"/>
          </a:endParaRPr>
        </a:p>
      </dgm:t>
    </dgm:pt>
    <dgm:pt modelId="{47D4C00F-2498-4514-80C7-6BB801F526A4}" type="sibTrans" cxnId="{8691892D-35F2-4EE0-936C-35710D04B9E6}">
      <dgm:prSet/>
      <dgm:spPr/>
      <dgm:t>
        <a:bodyPr/>
        <a:lstStyle/>
        <a:p>
          <a:endParaRPr lang="ru-UA">
            <a:latin typeface="Times New Roman" panose="02020603050405020304" pitchFamily="18" charset="0"/>
            <a:cs typeface="Times New Roman" panose="02020603050405020304" pitchFamily="18" charset="0"/>
          </a:endParaRPr>
        </a:p>
      </dgm:t>
    </dgm:pt>
    <dgm:pt modelId="{D772B914-762E-4B5B-8691-234C01181296}">
      <dgm:prSet/>
      <dgm:spPr/>
      <dgm:t>
        <a:bodyPr/>
        <a:lstStyle/>
        <a:p>
          <a:r>
            <a:rPr lang="ru-RU" b="1" i="0">
              <a:latin typeface="Times New Roman" panose="02020603050405020304" pitchFamily="18" charset="0"/>
              <a:cs typeface="Times New Roman" panose="02020603050405020304" pitchFamily="18" charset="0"/>
            </a:rPr>
            <a:t>Метавійськова підготовка для збройних сил</a:t>
          </a:r>
        </a:p>
      </dgm:t>
    </dgm:pt>
    <dgm:pt modelId="{99BB7F93-05CA-4B98-A84D-6770F27A0F8F}" type="parTrans" cxnId="{BB7B1146-70DD-4B1E-9F84-A7E21AC9209E}">
      <dgm:prSet/>
      <dgm:spPr/>
      <dgm:t>
        <a:bodyPr/>
        <a:lstStyle/>
        <a:p>
          <a:endParaRPr lang="ru-UA">
            <a:latin typeface="Times New Roman" panose="02020603050405020304" pitchFamily="18" charset="0"/>
            <a:cs typeface="Times New Roman" panose="02020603050405020304" pitchFamily="18" charset="0"/>
          </a:endParaRPr>
        </a:p>
      </dgm:t>
    </dgm:pt>
    <dgm:pt modelId="{6CAE7455-2096-4562-9068-F336C2C27393}" type="sibTrans" cxnId="{BB7B1146-70DD-4B1E-9F84-A7E21AC9209E}">
      <dgm:prSet/>
      <dgm:spPr/>
      <dgm:t>
        <a:bodyPr/>
        <a:lstStyle/>
        <a:p>
          <a:endParaRPr lang="ru-UA">
            <a:latin typeface="Times New Roman" panose="02020603050405020304" pitchFamily="18" charset="0"/>
            <a:cs typeface="Times New Roman" panose="02020603050405020304" pitchFamily="18" charset="0"/>
          </a:endParaRPr>
        </a:p>
      </dgm:t>
    </dgm:pt>
    <dgm:pt modelId="{7C418127-FB51-4DB6-8A2B-1BD1161DFFF9}" type="pres">
      <dgm:prSet presAssocID="{8051B5E3-2D79-465D-B7D6-BF0210A5FA25}" presName="Name0" presStyleCnt="0">
        <dgm:presLayoutVars>
          <dgm:chMax val="7"/>
          <dgm:chPref val="7"/>
          <dgm:dir/>
        </dgm:presLayoutVars>
      </dgm:prSet>
      <dgm:spPr/>
    </dgm:pt>
    <dgm:pt modelId="{322AFE28-E086-41F3-A3B6-076AD42D56C4}" type="pres">
      <dgm:prSet presAssocID="{8051B5E3-2D79-465D-B7D6-BF0210A5FA25}" presName="Name1" presStyleCnt="0"/>
      <dgm:spPr/>
    </dgm:pt>
    <dgm:pt modelId="{DA2C4014-D692-4C2B-842A-12B58111D953}" type="pres">
      <dgm:prSet presAssocID="{8051B5E3-2D79-465D-B7D6-BF0210A5FA25}" presName="cycle" presStyleCnt="0"/>
      <dgm:spPr/>
    </dgm:pt>
    <dgm:pt modelId="{7A70BD9C-5A7C-469F-B20E-2E44863324ED}" type="pres">
      <dgm:prSet presAssocID="{8051B5E3-2D79-465D-B7D6-BF0210A5FA25}" presName="srcNode" presStyleLbl="node1" presStyleIdx="0" presStyleCnt="4"/>
      <dgm:spPr/>
    </dgm:pt>
    <dgm:pt modelId="{1D75699C-D2F8-4FA1-9D13-AF1B8F6A8625}" type="pres">
      <dgm:prSet presAssocID="{8051B5E3-2D79-465D-B7D6-BF0210A5FA25}" presName="conn" presStyleLbl="parChTrans1D2" presStyleIdx="0" presStyleCnt="1"/>
      <dgm:spPr/>
    </dgm:pt>
    <dgm:pt modelId="{77F0918A-F708-4142-99BD-506A17C69088}" type="pres">
      <dgm:prSet presAssocID="{8051B5E3-2D79-465D-B7D6-BF0210A5FA25}" presName="extraNode" presStyleLbl="node1" presStyleIdx="0" presStyleCnt="4"/>
      <dgm:spPr/>
    </dgm:pt>
    <dgm:pt modelId="{DE922294-32B4-4656-983E-FAB958DA3119}" type="pres">
      <dgm:prSet presAssocID="{8051B5E3-2D79-465D-B7D6-BF0210A5FA25}" presName="dstNode" presStyleLbl="node1" presStyleIdx="0" presStyleCnt="4"/>
      <dgm:spPr/>
    </dgm:pt>
    <dgm:pt modelId="{EB6A78A5-434E-4C22-A01A-350B4491D4B7}" type="pres">
      <dgm:prSet presAssocID="{8E7BB0BD-61A9-447E-9336-D3D991078B63}" presName="text_1" presStyleLbl="node1" presStyleIdx="0" presStyleCnt="4">
        <dgm:presLayoutVars>
          <dgm:bulletEnabled val="1"/>
        </dgm:presLayoutVars>
      </dgm:prSet>
      <dgm:spPr/>
    </dgm:pt>
    <dgm:pt modelId="{4C5E6F6C-9CAC-44AD-975E-882F03B657BB}" type="pres">
      <dgm:prSet presAssocID="{8E7BB0BD-61A9-447E-9336-D3D991078B63}" presName="accent_1" presStyleCnt="0"/>
      <dgm:spPr/>
    </dgm:pt>
    <dgm:pt modelId="{464FD7D6-999D-45B0-8EE8-D8B4065701CD}" type="pres">
      <dgm:prSet presAssocID="{8E7BB0BD-61A9-447E-9336-D3D991078B63}" presName="accentRepeatNode" presStyleLbl="solidFgAcc1" presStyleIdx="0" presStyleCnt="4"/>
      <dgm:spPr/>
    </dgm:pt>
    <dgm:pt modelId="{8656B083-1603-41F9-A046-91A1A9A73E0F}" type="pres">
      <dgm:prSet presAssocID="{8E70020B-9A6C-4770-8E78-F312F1DE1D10}" presName="text_2" presStyleLbl="node1" presStyleIdx="1" presStyleCnt="4">
        <dgm:presLayoutVars>
          <dgm:bulletEnabled val="1"/>
        </dgm:presLayoutVars>
      </dgm:prSet>
      <dgm:spPr/>
    </dgm:pt>
    <dgm:pt modelId="{711AA495-B38A-4DBF-BCBD-117B06254D70}" type="pres">
      <dgm:prSet presAssocID="{8E70020B-9A6C-4770-8E78-F312F1DE1D10}" presName="accent_2" presStyleCnt="0"/>
      <dgm:spPr/>
    </dgm:pt>
    <dgm:pt modelId="{07FFA723-9C27-45A3-9B30-5CE5A10AA4EC}" type="pres">
      <dgm:prSet presAssocID="{8E70020B-9A6C-4770-8E78-F312F1DE1D10}" presName="accentRepeatNode" presStyleLbl="solidFgAcc1" presStyleIdx="1" presStyleCnt="4"/>
      <dgm:spPr/>
    </dgm:pt>
    <dgm:pt modelId="{CFCEFC0C-E749-46BD-950B-84B5766D8225}" type="pres">
      <dgm:prSet presAssocID="{73A06B8A-FB83-4B07-918F-E044FA2FE308}" presName="text_3" presStyleLbl="node1" presStyleIdx="2" presStyleCnt="4">
        <dgm:presLayoutVars>
          <dgm:bulletEnabled val="1"/>
        </dgm:presLayoutVars>
      </dgm:prSet>
      <dgm:spPr/>
    </dgm:pt>
    <dgm:pt modelId="{A6DF7840-CABD-47CA-AF4D-D9AE3E5D8608}" type="pres">
      <dgm:prSet presAssocID="{73A06B8A-FB83-4B07-918F-E044FA2FE308}" presName="accent_3" presStyleCnt="0"/>
      <dgm:spPr/>
    </dgm:pt>
    <dgm:pt modelId="{C083C69F-D00D-4DC1-8492-C5F58D18493D}" type="pres">
      <dgm:prSet presAssocID="{73A06B8A-FB83-4B07-918F-E044FA2FE308}" presName="accentRepeatNode" presStyleLbl="solidFgAcc1" presStyleIdx="2" presStyleCnt="4"/>
      <dgm:spPr/>
    </dgm:pt>
    <dgm:pt modelId="{96ED877A-114A-4CDE-8391-E99EA566343C}" type="pres">
      <dgm:prSet presAssocID="{D772B914-762E-4B5B-8691-234C01181296}" presName="text_4" presStyleLbl="node1" presStyleIdx="3" presStyleCnt="4">
        <dgm:presLayoutVars>
          <dgm:bulletEnabled val="1"/>
        </dgm:presLayoutVars>
      </dgm:prSet>
      <dgm:spPr/>
    </dgm:pt>
    <dgm:pt modelId="{2EA50CD1-494E-46B2-A8B1-2D9B793FFFF3}" type="pres">
      <dgm:prSet presAssocID="{D772B914-762E-4B5B-8691-234C01181296}" presName="accent_4" presStyleCnt="0"/>
      <dgm:spPr/>
    </dgm:pt>
    <dgm:pt modelId="{F47ECBE2-062A-4926-B9FD-3B6A5B41745F}" type="pres">
      <dgm:prSet presAssocID="{D772B914-762E-4B5B-8691-234C01181296}" presName="accentRepeatNode" presStyleLbl="solidFgAcc1" presStyleIdx="3" presStyleCnt="4"/>
      <dgm:spPr/>
    </dgm:pt>
  </dgm:ptLst>
  <dgm:cxnLst>
    <dgm:cxn modelId="{8691892D-35F2-4EE0-936C-35710D04B9E6}" srcId="{8051B5E3-2D79-465D-B7D6-BF0210A5FA25}" destId="{73A06B8A-FB83-4B07-918F-E044FA2FE308}" srcOrd="2" destOrd="0" parTransId="{D7B98AEC-862B-4AFE-8963-109483559761}" sibTransId="{47D4C00F-2498-4514-80C7-6BB801F526A4}"/>
    <dgm:cxn modelId="{B99E882E-2F36-4AF2-A99D-95369083884C}" type="presOf" srcId="{73A06B8A-FB83-4B07-918F-E044FA2FE308}" destId="{CFCEFC0C-E749-46BD-950B-84B5766D8225}" srcOrd="0" destOrd="0" presId="urn:microsoft.com/office/officeart/2008/layout/VerticalCurvedList"/>
    <dgm:cxn modelId="{A82A215E-0E4E-45B4-9AC4-3B9E2B6AA4D4}" type="presOf" srcId="{8E7BB0BD-61A9-447E-9336-D3D991078B63}" destId="{EB6A78A5-434E-4C22-A01A-350B4491D4B7}" srcOrd="0" destOrd="0" presId="urn:microsoft.com/office/officeart/2008/layout/VerticalCurvedList"/>
    <dgm:cxn modelId="{BB7B1146-70DD-4B1E-9F84-A7E21AC9209E}" srcId="{8051B5E3-2D79-465D-B7D6-BF0210A5FA25}" destId="{D772B914-762E-4B5B-8691-234C01181296}" srcOrd="3" destOrd="0" parTransId="{99BB7F93-05CA-4B98-A84D-6770F27A0F8F}" sibTransId="{6CAE7455-2096-4562-9068-F336C2C27393}"/>
    <dgm:cxn modelId="{9C59F2A8-0FAE-496C-AE21-A82411429D1F}" type="presOf" srcId="{8051B5E3-2D79-465D-B7D6-BF0210A5FA25}" destId="{7C418127-FB51-4DB6-8A2B-1BD1161DFFF9}" srcOrd="0" destOrd="0" presId="urn:microsoft.com/office/officeart/2008/layout/VerticalCurvedList"/>
    <dgm:cxn modelId="{141BC4C1-D5D6-401F-9EE0-E5813E882839}" type="presOf" srcId="{8E70020B-9A6C-4770-8E78-F312F1DE1D10}" destId="{8656B083-1603-41F9-A046-91A1A9A73E0F}" srcOrd="0" destOrd="0" presId="urn:microsoft.com/office/officeart/2008/layout/VerticalCurvedList"/>
    <dgm:cxn modelId="{97162DD3-D134-4FE6-860F-1B1527102B9C}" srcId="{8051B5E3-2D79-465D-B7D6-BF0210A5FA25}" destId="{8E70020B-9A6C-4770-8E78-F312F1DE1D10}" srcOrd="1" destOrd="0" parTransId="{719E12EE-0BF2-4802-AD7A-FAA2AEE101DE}" sibTransId="{154F74C5-5796-4D85-94D7-5A8EA7123478}"/>
    <dgm:cxn modelId="{7EB408EB-1E65-46CE-A110-ED094D6DB55D}" srcId="{8051B5E3-2D79-465D-B7D6-BF0210A5FA25}" destId="{8E7BB0BD-61A9-447E-9336-D3D991078B63}" srcOrd="0" destOrd="0" parTransId="{72D54A67-C304-421D-9F58-8D6AC998F0A9}" sibTransId="{68ECA9E4-5265-4BBF-AE4F-3911FB144A42}"/>
    <dgm:cxn modelId="{D8F36CEC-132E-4A0F-A34A-E7AF1F004F2F}" type="presOf" srcId="{68ECA9E4-5265-4BBF-AE4F-3911FB144A42}" destId="{1D75699C-D2F8-4FA1-9D13-AF1B8F6A8625}" srcOrd="0" destOrd="0" presId="urn:microsoft.com/office/officeart/2008/layout/VerticalCurvedList"/>
    <dgm:cxn modelId="{5FBF78F1-6C12-4DC8-AA31-41F965D63461}" type="presOf" srcId="{D772B914-762E-4B5B-8691-234C01181296}" destId="{96ED877A-114A-4CDE-8391-E99EA566343C}" srcOrd="0" destOrd="0" presId="urn:microsoft.com/office/officeart/2008/layout/VerticalCurvedList"/>
    <dgm:cxn modelId="{EDFF8436-5A1A-4F95-AF46-294EBCA69534}" type="presParOf" srcId="{7C418127-FB51-4DB6-8A2B-1BD1161DFFF9}" destId="{322AFE28-E086-41F3-A3B6-076AD42D56C4}" srcOrd="0" destOrd="0" presId="urn:microsoft.com/office/officeart/2008/layout/VerticalCurvedList"/>
    <dgm:cxn modelId="{C38A66B9-FC17-4915-9491-DE024DABB2E8}" type="presParOf" srcId="{322AFE28-E086-41F3-A3B6-076AD42D56C4}" destId="{DA2C4014-D692-4C2B-842A-12B58111D953}" srcOrd="0" destOrd="0" presId="urn:microsoft.com/office/officeart/2008/layout/VerticalCurvedList"/>
    <dgm:cxn modelId="{656661A3-9146-468C-8FE8-52AE806F0154}" type="presParOf" srcId="{DA2C4014-D692-4C2B-842A-12B58111D953}" destId="{7A70BD9C-5A7C-469F-B20E-2E44863324ED}" srcOrd="0" destOrd="0" presId="urn:microsoft.com/office/officeart/2008/layout/VerticalCurvedList"/>
    <dgm:cxn modelId="{95764C59-57CE-4352-A2F1-75727DB6C272}" type="presParOf" srcId="{DA2C4014-D692-4C2B-842A-12B58111D953}" destId="{1D75699C-D2F8-4FA1-9D13-AF1B8F6A8625}" srcOrd="1" destOrd="0" presId="urn:microsoft.com/office/officeart/2008/layout/VerticalCurvedList"/>
    <dgm:cxn modelId="{4928C625-EE2E-4F13-8049-3F123C9812C7}" type="presParOf" srcId="{DA2C4014-D692-4C2B-842A-12B58111D953}" destId="{77F0918A-F708-4142-99BD-506A17C69088}" srcOrd="2" destOrd="0" presId="urn:microsoft.com/office/officeart/2008/layout/VerticalCurvedList"/>
    <dgm:cxn modelId="{AEA84414-1B1D-40B3-B9B6-61C9F447E701}" type="presParOf" srcId="{DA2C4014-D692-4C2B-842A-12B58111D953}" destId="{DE922294-32B4-4656-983E-FAB958DA3119}" srcOrd="3" destOrd="0" presId="urn:microsoft.com/office/officeart/2008/layout/VerticalCurvedList"/>
    <dgm:cxn modelId="{C8F3E4C0-9015-4A6E-857A-B9C8EB821F1B}" type="presParOf" srcId="{322AFE28-E086-41F3-A3B6-076AD42D56C4}" destId="{EB6A78A5-434E-4C22-A01A-350B4491D4B7}" srcOrd="1" destOrd="0" presId="urn:microsoft.com/office/officeart/2008/layout/VerticalCurvedList"/>
    <dgm:cxn modelId="{8301E929-DB89-4853-8F10-BC665848103A}" type="presParOf" srcId="{322AFE28-E086-41F3-A3B6-076AD42D56C4}" destId="{4C5E6F6C-9CAC-44AD-975E-882F03B657BB}" srcOrd="2" destOrd="0" presId="urn:microsoft.com/office/officeart/2008/layout/VerticalCurvedList"/>
    <dgm:cxn modelId="{891AADD8-4F50-4D80-AD7E-EF8DF528D771}" type="presParOf" srcId="{4C5E6F6C-9CAC-44AD-975E-882F03B657BB}" destId="{464FD7D6-999D-45B0-8EE8-D8B4065701CD}" srcOrd="0" destOrd="0" presId="urn:microsoft.com/office/officeart/2008/layout/VerticalCurvedList"/>
    <dgm:cxn modelId="{A64B1685-08D3-4B16-AFDC-104C5DF0A447}" type="presParOf" srcId="{322AFE28-E086-41F3-A3B6-076AD42D56C4}" destId="{8656B083-1603-41F9-A046-91A1A9A73E0F}" srcOrd="3" destOrd="0" presId="urn:microsoft.com/office/officeart/2008/layout/VerticalCurvedList"/>
    <dgm:cxn modelId="{7723DE0E-B524-4F3F-A7C8-DE7B2164023F}" type="presParOf" srcId="{322AFE28-E086-41F3-A3B6-076AD42D56C4}" destId="{711AA495-B38A-4DBF-BCBD-117B06254D70}" srcOrd="4" destOrd="0" presId="urn:microsoft.com/office/officeart/2008/layout/VerticalCurvedList"/>
    <dgm:cxn modelId="{2EE01F09-716C-4EF8-B408-8ACC0AF01A4D}" type="presParOf" srcId="{711AA495-B38A-4DBF-BCBD-117B06254D70}" destId="{07FFA723-9C27-45A3-9B30-5CE5A10AA4EC}" srcOrd="0" destOrd="0" presId="urn:microsoft.com/office/officeart/2008/layout/VerticalCurvedList"/>
    <dgm:cxn modelId="{59525EA8-84DB-4D68-8DE4-3573F953ABB2}" type="presParOf" srcId="{322AFE28-E086-41F3-A3B6-076AD42D56C4}" destId="{CFCEFC0C-E749-46BD-950B-84B5766D8225}" srcOrd="5" destOrd="0" presId="urn:microsoft.com/office/officeart/2008/layout/VerticalCurvedList"/>
    <dgm:cxn modelId="{6F30AD99-FAF5-4687-A650-B971DD8A756A}" type="presParOf" srcId="{322AFE28-E086-41F3-A3B6-076AD42D56C4}" destId="{A6DF7840-CABD-47CA-AF4D-D9AE3E5D8608}" srcOrd="6" destOrd="0" presId="urn:microsoft.com/office/officeart/2008/layout/VerticalCurvedList"/>
    <dgm:cxn modelId="{0C35C289-ACE4-43CA-8F68-4C7B103F3E64}" type="presParOf" srcId="{A6DF7840-CABD-47CA-AF4D-D9AE3E5D8608}" destId="{C083C69F-D00D-4DC1-8492-C5F58D18493D}" srcOrd="0" destOrd="0" presId="urn:microsoft.com/office/officeart/2008/layout/VerticalCurvedList"/>
    <dgm:cxn modelId="{8C7841D1-F096-4401-96EC-FA360BCE6AD7}" type="presParOf" srcId="{322AFE28-E086-41F3-A3B6-076AD42D56C4}" destId="{96ED877A-114A-4CDE-8391-E99EA566343C}" srcOrd="7" destOrd="0" presId="urn:microsoft.com/office/officeart/2008/layout/VerticalCurvedList"/>
    <dgm:cxn modelId="{2B731196-A35D-4849-A6A7-345A243AA060}" type="presParOf" srcId="{322AFE28-E086-41F3-A3B6-076AD42D56C4}" destId="{2EA50CD1-494E-46B2-A8B1-2D9B793FFFF3}" srcOrd="8" destOrd="0" presId="urn:microsoft.com/office/officeart/2008/layout/VerticalCurvedList"/>
    <dgm:cxn modelId="{C760BD45-6C2A-43C9-94BC-EA723E33175C}" type="presParOf" srcId="{2EA50CD1-494E-46B2-A8B1-2D9B793FFFF3}" destId="{F47ECBE2-062A-4926-B9FD-3B6A5B41745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7EAD6-39EE-40CB-88DC-062AE5F00762}">
      <dsp:nvSpPr>
        <dsp:cNvPr id="0" name=""/>
        <dsp:cNvSpPr/>
      </dsp:nvSpPr>
      <dsp:spPr>
        <a:xfrm>
          <a:off x="2270470" y="264089"/>
          <a:ext cx="3801808" cy="3801808"/>
        </a:xfrm>
        <a:prstGeom prst="pie">
          <a:avLst>
            <a:gd name="adj1" fmla="val 16200000"/>
            <a:gd name="adj2" fmla="val 198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i="0" kern="1200" dirty="0" err="1">
              <a:latin typeface="Times New Roman" panose="02020603050405020304" pitchFamily="18" charset="0"/>
              <a:cs typeface="Times New Roman" panose="02020603050405020304" pitchFamily="18" charset="0"/>
            </a:rPr>
            <a:t>Реалістичний</a:t>
          </a:r>
          <a:r>
            <a:rPr lang="ru-RU" sz="1200" b="1" i="0" kern="1200" dirty="0">
              <a:latin typeface="Times New Roman" panose="02020603050405020304" pitchFamily="18" charset="0"/>
              <a:cs typeface="Times New Roman" panose="02020603050405020304" pitchFamily="18" charset="0"/>
            </a:rPr>
            <a:t> </a:t>
          </a:r>
          <a:r>
            <a:rPr lang="ru-RU" sz="1200" b="1" i="0" kern="1200" dirty="0" err="1">
              <a:latin typeface="Times New Roman" panose="02020603050405020304" pitchFamily="18" charset="0"/>
              <a:cs typeface="Times New Roman" panose="02020603050405020304" pitchFamily="18" charset="0"/>
            </a:rPr>
            <a:t>досвід</a:t>
          </a:r>
          <a:r>
            <a:rPr lang="ru-RU" sz="1200" b="1" i="0" kern="1200" dirty="0">
              <a:latin typeface="Times New Roman" panose="02020603050405020304" pitchFamily="18" charset="0"/>
              <a:cs typeface="Times New Roman" panose="02020603050405020304" pitchFamily="18" charset="0"/>
            </a:rPr>
            <a:t> </a:t>
          </a:r>
          <a:r>
            <a:rPr lang="ru-RU" sz="1200" b="1" i="0" kern="1200" dirty="0" err="1">
              <a:latin typeface="Times New Roman" panose="02020603050405020304" pitchFamily="18" charset="0"/>
              <a:cs typeface="Times New Roman" panose="02020603050405020304" pitchFamily="18" charset="0"/>
            </a:rPr>
            <a:t>занурення</a:t>
          </a:r>
          <a:endParaRPr lang="ru-UA" sz="1200" kern="1200" dirty="0">
            <a:latin typeface="Times New Roman" panose="02020603050405020304" pitchFamily="18" charset="0"/>
            <a:cs typeface="Times New Roman" panose="02020603050405020304" pitchFamily="18" charset="0"/>
          </a:endParaRPr>
        </a:p>
      </dsp:txBody>
      <dsp:txXfrm>
        <a:off x="4212108" y="671426"/>
        <a:ext cx="1108860" cy="814673"/>
      </dsp:txXfrm>
    </dsp:sp>
    <dsp:sp modelId="{5B26A29D-0B3D-49DA-A438-9319D8A468BF}">
      <dsp:nvSpPr>
        <dsp:cNvPr id="0" name=""/>
        <dsp:cNvSpPr/>
      </dsp:nvSpPr>
      <dsp:spPr>
        <a:xfrm>
          <a:off x="2157321" y="460064"/>
          <a:ext cx="3801808" cy="3801808"/>
        </a:xfrm>
        <a:prstGeom prst="pie">
          <a:avLst>
            <a:gd name="adj1" fmla="val 19800000"/>
            <a:gd name="adj2" fmla="val 18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i="0" kern="1200" dirty="0" err="1">
              <a:latin typeface="Times New Roman" panose="02020603050405020304" pitchFamily="18" charset="0"/>
              <a:cs typeface="Times New Roman" panose="02020603050405020304" pitchFamily="18" charset="0"/>
            </a:rPr>
            <a:t>Повна</a:t>
          </a:r>
          <a:r>
            <a:rPr lang="ru-RU" sz="1200" b="1" i="0" kern="1200" dirty="0">
              <a:latin typeface="Times New Roman" panose="02020603050405020304" pitchFamily="18" charset="0"/>
              <a:cs typeface="Times New Roman" panose="02020603050405020304" pitchFamily="18" charset="0"/>
            </a:rPr>
            <a:t> структура </a:t>
          </a:r>
          <a:r>
            <a:rPr lang="ru-RU" sz="1200" b="1" i="0" kern="1200" dirty="0" err="1">
              <a:latin typeface="Times New Roman" panose="02020603050405020304" pitchFamily="18" charset="0"/>
              <a:cs typeface="Times New Roman" panose="02020603050405020304" pitchFamily="18" charset="0"/>
            </a:rPr>
            <a:t>світу</a:t>
          </a:r>
          <a:endParaRPr lang="ru-UA" sz="1200" kern="1200" dirty="0">
            <a:latin typeface="Times New Roman" panose="02020603050405020304" pitchFamily="18" charset="0"/>
            <a:cs typeface="Times New Roman" panose="02020603050405020304" pitchFamily="18" charset="0"/>
          </a:endParaRPr>
        </a:p>
      </dsp:txBody>
      <dsp:txXfrm>
        <a:off x="4759749" y="1976261"/>
        <a:ext cx="1149594" cy="769413"/>
      </dsp:txXfrm>
    </dsp:sp>
    <dsp:sp modelId="{4FCE6C1E-C2DC-40C9-AB4B-C3539F9147D7}">
      <dsp:nvSpPr>
        <dsp:cNvPr id="0" name=""/>
        <dsp:cNvSpPr/>
      </dsp:nvSpPr>
      <dsp:spPr>
        <a:xfrm>
          <a:off x="2157321" y="460064"/>
          <a:ext cx="3801808" cy="3801808"/>
        </a:xfrm>
        <a:prstGeom prst="pie">
          <a:avLst>
            <a:gd name="adj1" fmla="val 1800000"/>
            <a:gd name="adj2" fmla="val 54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Times New Roman" panose="02020603050405020304" pitchFamily="18" charset="0"/>
              <a:cs typeface="Times New Roman" panose="02020603050405020304" pitchFamily="18" charset="0"/>
            </a:rPr>
            <a:t>UGC</a:t>
          </a:r>
          <a:endParaRPr lang="ru-UA" sz="1200" kern="1200" dirty="0">
            <a:latin typeface="Times New Roman" panose="02020603050405020304" pitchFamily="18" charset="0"/>
            <a:cs typeface="Times New Roman" panose="02020603050405020304" pitchFamily="18" charset="0"/>
          </a:endParaRPr>
        </a:p>
      </dsp:txBody>
      <dsp:txXfrm>
        <a:off x="4098959" y="3039863"/>
        <a:ext cx="1108860" cy="814673"/>
      </dsp:txXfrm>
    </dsp:sp>
    <dsp:sp modelId="{30D491C8-7553-4257-8378-A7D1B345F5B5}">
      <dsp:nvSpPr>
        <dsp:cNvPr id="0" name=""/>
        <dsp:cNvSpPr/>
      </dsp:nvSpPr>
      <dsp:spPr>
        <a:xfrm>
          <a:off x="2157321" y="460064"/>
          <a:ext cx="3801808" cy="3801808"/>
        </a:xfrm>
        <a:prstGeom prst="pie">
          <a:avLst>
            <a:gd name="adj1" fmla="val 5400000"/>
            <a:gd name="adj2" fmla="val 90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i="0" kern="1200">
              <a:latin typeface="Times New Roman" panose="02020603050405020304" pitchFamily="18" charset="0"/>
              <a:cs typeface="Times New Roman" panose="02020603050405020304" pitchFamily="18" charset="0"/>
            </a:rPr>
            <a:t>Величезна потенційна економічна цінність</a:t>
          </a:r>
          <a:endParaRPr lang="ru-RU" sz="1200" kern="1200">
            <a:latin typeface="Times New Roman" panose="02020603050405020304" pitchFamily="18" charset="0"/>
            <a:cs typeface="Times New Roman" panose="02020603050405020304" pitchFamily="18" charset="0"/>
          </a:endParaRPr>
        </a:p>
      </dsp:txBody>
      <dsp:txXfrm>
        <a:off x="2908630" y="3039863"/>
        <a:ext cx="1108860" cy="814673"/>
      </dsp:txXfrm>
    </dsp:sp>
    <dsp:sp modelId="{E55C0C1A-7FC9-4359-9FA7-7ACBB060F1C5}">
      <dsp:nvSpPr>
        <dsp:cNvPr id="0" name=""/>
        <dsp:cNvSpPr/>
      </dsp:nvSpPr>
      <dsp:spPr>
        <a:xfrm>
          <a:off x="2157321" y="460064"/>
          <a:ext cx="3801808" cy="3801808"/>
        </a:xfrm>
        <a:prstGeom prst="pie">
          <a:avLst>
            <a:gd name="adj1" fmla="val 9000000"/>
            <a:gd name="adj2" fmla="val 126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i="0" kern="1200">
              <a:latin typeface="Times New Roman" panose="02020603050405020304" pitchFamily="18" charset="0"/>
              <a:cs typeface="Times New Roman" panose="02020603050405020304" pitchFamily="18" charset="0"/>
            </a:rPr>
            <a:t>Нові правила</a:t>
          </a:r>
          <a:endParaRPr lang="ru-RU" sz="1200" kern="1200">
            <a:latin typeface="Times New Roman" panose="02020603050405020304" pitchFamily="18" charset="0"/>
            <a:cs typeface="Times New Roman" panose="02020603050405020304" pitchFamily="18" charset="0"/>
          </a:endParaRPr>
        </a:p>
      </dsp:txBody>
      <dsp:txXfrm>
        <a:off x="2216158" y="1976261"/>
        <a:ext cx="1149594" cy="769413"/>
      </dsp:txXfrm>
    </dsp:sp>
    <dsp:sp modelId="{345A3551-5F00-4B79-89EA-B7A76CEDA31E}">
      <dsp:nvSpPr>
        <dsp:cNvPr id="0" name=""/>
        <dsp:cNvSpPr/>
      </dsp:nvSpPr>
      <dsp:spPr>
        <a:xfrm>
          <a:off x="2157321" y="460064"/>
          <a:ext cx="3801808" cy="3801808"/>
        </a:xfrm>
        <a:prstGeom prst="pie">
          <a:avLst>
            <a:gd name="adj1" fmla="val 126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i="0" kern="1200">
              <a:latin typeface="Times New Roman" panose="02020603050405020304" pitchFamily="18" charset="0"/>
              <a:cs typeface="Times New Roman" panose="02020603050405020304" pitchFamily="18" charset="0"/>
            </a:rPr>
            <a:t>Велика невизначеність</a:t>
          </a:r>
          <a:endParaRPr lang="ru-RU" sz="1200" kern="1200">
            <a:latin typeface="Times New Roman" panose="02020603050405020304" pitchFamily="18" charset="0"/>
            <a:cs typeface="Times New Roman" panose="02020603050405020304" pitchFamily="18" charset="0"/>
          </a:endParaRPr>
        </a:p>
      </dsp:txBody>
      <dsp:txXfrm>
        <a:off x="2908630" y="867400"/>
        <a:ext cx="1108860" cy="814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B2E2B-E3E4-460E-8FB6-E66BBD5EED4A}">
      <dsp:nvSpPr>
        <dsp:cNvPr id="0" name=""/>
        <dsp:cNvSpPr/>
      </dsp:nvSpPr>
      <dsp:spPr>
        <a:xfrm>
          <a:off x="2379133" y="302882"/>
          <a:ext cx="4258094" cy="4258094"/>
        </a:xfrm>
        <a:prstGeom prst="pie">
          <a:avLst>
            <a:gd name="adj1" fmla="val 16200000"/>
            <a:gd name="adj2" fmla="val 2052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UA" sz="1800" b="1" kern="1200" dirty="0" err="1">
              <a:latin typeface="Times New Roman" panose="02020603050405020304" pitchFamily="18" charset="0"/>
              <a:cs typeface="Times New Roman" panose="02020603050405020304" pitchFamily="18" charset="0"/>
            </a:rPr>
            <a:t>Розваги</a:t>
          </a:r>
          <a:endParaRPr lang="ru-UA" sz="1800" kern="1200" dirty="0">
            <a:latin typeface="Times New Roman" panose="02020603050405020304" pitchFamily="18" charset="0"/>
            <a:cs typeface="Times New Roman" panose="02020603050405020304" pitchFamily="18" charset="0"/>
          </a:endParaRPr>
        </a:p>
      </dsp:txBody>
      <dsp:txXfrm>
        <a:off x="4561913" y="939061"/>
        <a:ext cx="1444710" cy="988486"/>
      </dsp:txXfrm>
    </dsp:sp>
    <dsp:sp modelId="{A04F68F3-8588-45FF-8A5C-402F9936DB2E}">
      <dsp:nvSpPr>
        <dsp:cNvPr id="0" name=""/>
        <dsp:cNvSpPr/>
      </dsp:nvSpPr>
      <dsp:spPr>
        <a:xfrm>
          <a:off x="2230100" y="508183"/>
          <a:ext cx="4258094" cy="4258094"/>
        </a:xfrm>
        <a:prstGeom prst="pie">
          <a:avLst>
            <a:gd name="adj1" fmla="val 20520000"/>
            <a:gd name="adj2" fmla="val 324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b="1" i="0" kern="1200" dirty="0">
              <a:latin typeface="Times New Roman" panose="02020603050405020304" pitchFamily="18" charset="0"/>
              <a:cs typeface="Times New Roman" panose="02020603050405020304" pitchFamily="18" charset="0"/>
            </a:rPr>
            <a:t>Друге </a:t>
          </a:r>
          <a:r>
            <a:rPr lang="ru-RU" sz="1800" b="1" i="0" kern="1200" dirty="0" err="1">
              <a:latin typeface="Times New Roman" panose="02020603050405020304" pitchFamily="18" charset="0"/>
              <a:cs typeface="Times New Roman" panose="02020603050405020304" pitchFamily="18" charset="0"/>
            </a:rPr>
            <a:t>життя</a:t>
          </a:r>
          <a:endParaRPr lang="ru-UA" sz="1800" kern="1200" dirty="0">
            <a:latin typeface="Times New Roman" panose="02020603050405020304" pitchFamily="18" charset="0"/>
            <a:cs typeface="Times New Roman" panose="02020603050405020304" pitchFamily="18" charset="0"/>
          </a:endParaRPr>
        </a:p>
      </dsp:txBody>
      <dsp:txXfrm>
        <a:off x="5013068" y="2434464"/>
        <a:ext cx="1267290" cy="1069592"/>
      </dsp:txXfrm>
    </dsp:sp>
    <dsp:sp modelId="{175CE850-B87A-4841-AA5A-73550CF309B6}">
      <dsp:nvSpPr>
        <dsp:cNvPr id="0" name=""/>
        <dsp:cNvSpPr/>
      </dsp:nvSpPr>
      <dsp:spPr>
        <a:xfrm>
          <a:off x="2230100" y="508183"/>
          <a:ext cx="4258094" cy="4258094"/>
        </a:xfrm>
        <a:prstGeom prst="pie">
          <a:avLst>
            <a:gd name="adj1" fmla="val 3240000"/>
            <a:gd name="adj2" fmla="val 756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b="1" i="0" kern="1200" dirty="0" err="1">
              <a:latin typeface="Times New Roman" panose="02020603050405020304" pitchFamily="18" charset="0"/>
              <a:cs typeface="Times New Roman" panose="02020603050405020304" pitchFamily="18" charset="0"/>
            </a:rPr>
            <a:t>Ефективність</a:t>
          </a:r>
          <a:r>
            <a:rPr lang="ru-RU" sz="1800" b="1" i="0" kern="1200" dirty="0">
              <a:latin typeface="Times New Roman" panose="02020603050405020304" pitchFamily="18" charset="0"/>
              <a:cs typeface="Times New Roman" panose="02020603050405020304" pitchFamily="18" charset="0"/>
            </a:rPr>
            <a:t> у реальному </a:t>
          </a:r>
          <a:r>
            <a:rPr lang="ru-RU" sz="1800" b="1" i="0" kern="1200" dirty="0" err="1">
              <a:latin typeface="Times New Roman" panose="02020603050405020304" pitchFamily="18" charset="0"/>
              <a:cs typeface="Times New Roman" panose="02020603050405020304" pitchFamily="18" charset="0"/>
            </a:rPr>
            <a:t>світі</a:t>
          </a:r>
          <a:endParaRPr lang="ru-UA" sz="1800" kern="1200" dirty="0">
            <a:latin typeface="Times New Roman" panose="02020603050405020304" pitchFamily="18" charset="0"/>
            <a:cs typeface="Times New Roman" panose="02020603050405020304" pitchFamily="18" charset="0"/>
          </a:endParaRPr>
        </a:p>
      </dsp:txBody>
      <dsp:txXfrm>
        <a:off x="3598773" y="3701754"/>
        <a:ext cx="1520748" cy="912448"/>
      </dsp:txXfrm>
    </dsp:sp>
    <dsp:sp modelId="{54A5911A-DB73-4DEB-B608-9A502B2DE762}">
      <dsp:nvSpPr>
        <dsp:cNvPr id="0" name=""/>
        <dsp:cNvSpPr/>
      </dsp:nvSpPr>
      <dsp:spPr>
        <a:xfrm>
          <a:off x="2230100" y="508183"/>
          <a:ext cx="4258094" cy="4258094"/>
        </a:xfrm>
        <a:prstGeom prst="pie">
          <a:avLst>
            <a:gd name="adj1" fmla="val 7560000"/>
            <a:gd name="adj2" fmla="val 1188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b="1" i="0" kern="1200" dirty="0" err="1">
              <a:latin typeface="Times New Roman" panose="02020603050405020304" pitchFamily="18" charset="0"/>
              <a:cs typeface="Times New Roman" panose="02020603050405020304" pitchFamily="18" charset="0"/>
            </a:rPr>
            <a:t>Нове</a:t>
          </a:r>
          <a:r>
            <a:rPr lang="ru-RU" sz="1800" b="1" i="0" kern="1200" dirty="0">
              <a:latin typeface="Times New Roman" panose="02020603050405020304" pitchFamily="18" charset="0"/>
              <a:cs typeface="Times New Roman" panose="02020603050405020304" pitchFamily="18" charset="0"/>
            </a:rPr>
            <a:t> </a:t>
          </a:r>
          <a:r>
            <a:rPr lang="ru-RU" sz="1800" b="1" i="0" kern="1200" dirty="0" err="1">
              <a:latin typeface="Times New Roman" panose="02020603050405020304" pitchFamily="18" charset="0"/>
              <a:cs typeface="Times New Roman" panose="02020603050405020304" pitchFamily="18" charset="0"/>
            </a:rPr>
            <a:t>багатство</a:t>
          </a:r>
          <a:endParaRPr lang="ru-UA" sz="1800" kern="1200" dirty="0">
            <a:latin typeface="Times New Roman" panose="02020603050405020304" pitchFamily="18" charset="0"/>
            <a:cs typeface="Times New Roman" panose="02020603050405020304" pitchFamily="18" charset="0"/>
          </a:endParaRPr>
        </a:p>
      </dsp:txBody>
      <dsp:txXfrm>
        <a:off x="2432866" y="2434464"/>
        <a:ext cx="1267290" cy="1069592"/>
      </dsp:txXfrm>
    </dsp:sp>
    <dsp:sp modelId="{EAE7FA66-8FDA-4A18-9DB4-ED460FA4A2DC}">
      <dsp:nvSpPr>
        <dsp:cNvPr id="0" name=""/>
        <dsp:cNvSpPr/>
      </dsp:nvSpPr>
      <dsp:spPr>
        <a:xfrm>
          <a:off x="2230100" y="508183"/>
          <a:ext cx="4258094" cy="4258094"/>
        </a:xfrm>
        <a:prstGeom prst="pie">
          <a:avLst>
            <a:gd name="adj1" fmla="val 1188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b="1" i="0" kern="1200">
              <a:latin typeface="Times New Roman" panose="02020603050405020304" pitchFamily="18" charset="0"/>
              <a:cs typeface="Times New Roman" panose="02020603050405020304" pitchFamily="18" charset="0"/>
            </a:rPr>
            <a:t>Новий вплив і соціальний статус</a:t>
          </a:r>
          <a:endParaRPr lang="ru-RU" sz="1800" kern="1200">
            <a:latin typeface="Times New Roman" panose="02020603050405020304" pitchFamily="18" charset="0"/>
            <a:cs typeface="Times New Roman" panose="02020603050405020304" pitchFamily="18" charset="0"/>
          </a:endParaRPr>
        </a:p>
      </dsp:txBody>
      <dsp:txXfrm>
        <a:off x="2851072" y="1157035"/>
        <a:ext cx="1444710" cy="988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ABB18-4EFC-442A-BB0C-BAA900E76201}">
      <dsp:nvSpPr>
        <dsp:cNvPr id="0" name=""/>
        <dsp:cNvSpPr/>
      </dsp:nvSpPr>
      <dsp:spPr>
        <a:xfrm>
          <a:off x="0" y="658"/>
          <a:ext cx="806489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90838-F40E-42FA-B2DE-36D01FD2BA3D}">
      <dsp:nvSpPr>
        <dsp:cNvPr id="0" name=""/>
        <dsp:cNvSpPr/>
      </dsp:nvSpPr>
      <dsp:spPr>
        <a:xfrm>
          <a:off x="0" y="658"/>
          <a:ext cx="1612979" cy="107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uk-UA" sz="1700" b="1" kern="1200" dirty="0">
              <a:latin typeface="Times New Roman" panose="02020603050405020304" pitchFamily="18" charset="0"/>
              <a:cs typeface="Times New Roman" panose="02020603050405020304" pitchFamily="18" charset="0"/>
            </a:rPr>
            <a:t>Блокчейн</a:t>
          </a:r>
          <a:endParaRPr lang="en-US" sz="1700" b="1" kern="1200" dirty="0">
            <a:latin typeface="Times New Roman" panose="02020603050405020304" pitchFamily="18" charset="0"/>
            <a:cs typeface="Times New Roman" panose="02020603050405020304" pitchFamily="18" charset="0"/>
          </a:endParaRPr>
        </a:p>
      </dsp:txBody>
      <dsp:txXfrm>
        <a:off x="0" y="658"/>
        <a:ext cx="1612979" cy="1078884"/>
      </dsp:txXfrm>
    </dsp:sp>
    <dsp:sp modelId="{ECDBE6AA-5B1E-44CA-9149-AF7CB0BF9F2B}">
      <dsp:nvSpPr>
        <dsp:cNvPr id="0" name=""/>
        <dsp:cNvSpPr/>
      </dsp:nvSpPr>
      <dsp:spPr>
        <a:xfrm>
          <a:off x="1733952" y="17516"/>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Децентралізація</a:t>
          </a:r>
          <a:endParaRPr lang="en-US" sz="1600" kern="1200">
            <a:latin typeface="Times New Roman" panose="02020603050405020304" pitchFamily="18" charset="0"/>
            <a:cs typeface="Times New Roman" panose="02020603050405020304" pitchFamily="18" charset="0"/>
          </a:endParaRPr>
        </a:p>
      </dsp:txBody>
      <dsp:txXfrm>
        <a:off x="1733952" y="17516"/>
        <a:ext cx="6330943" cy="337151"/>
      </dsp:txXfrm>
    </dsp:sp>
    <dsp:sp modelId="{D4B37863-D69E-4CEC-AB5F-8A1358250224}">
      <dsp:nvSpPr>
        <dsp:cNvPr id="0" name=""/>
        <dsp:cNvSpPr/>
      </dsp:nvSpPr>
      <dsp:spPr>
        <a:xfrm>
          <a:off x="1612979" y="354667"/>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23172E-CB6A-448F-9E5A-095926DDA4B6}">
      <dsp:nvSpPr>
        <dsp:cNvPr id="0" name=""/>
        <dsp:cNvSpPr/>
      </dsp:nvSpPr>
      <dsp:spPr>
        <a:xfrm>
          <a:off x="1733952" y="371525"/>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Сумісність</a:t>
          </a:r>
          <a:r>
            <a:rPr lang="en-US" sz="1600" kern="1200">
              <a:latin typeface="Times New Roman" panose="02020603050405020304" pitchFamily="18" charset="0"/>
              <a:cs typeface="Times New Roman" panose="02020603050405020304" pitchFamily="18" charset="0"/>
            </a:rPr>
            <a:t> </a:t>
          </a:r>
        </a:p>
      </dsp:txBody>
      <dsp:txXfrm>
        <a:off x="1733952" y="371525"/>
        <a:ext cx="6330943" cy="337151"/>
      </dsp:txXfrm>
    </dsp:sp>
    <dsp:sp modelId="{351AA469-F833-4D49-AE03-501A807BFABF}">
      <dsp:nvSpPr>
        <dsp:cNvPr id="0" name=""/>
        <dsp:cNvSpPr/>
      </dsp:nvSpPr>
      <dsp:spPr>
        <a:xfrm>
          <a:off x="1612979" y="708676"/>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C3763-3D81-479B-A7BF-01F6A6BDCE53}">
      <dsp:nvSpPr>
        <dsp:cNvPr id="0" name=""/>
        <dsp:cNvSpPr/>
      </dsp:nvSpPr>
      <dsp:spPr>
        <a:xfrm>
          <a:off x="1733952" y="725533"/>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Зберігання</a:t>
          </a:r>
          <a:endParaRPr lang="en-US" sz="1600" kern="1200">
            <a:latin typeface="Times New Roman" panose="02020603050405020304" pitchFamily="18" charset="0"/>
            <a:cs typeface="Times New Roman" panose="02020603050405020304" pitchFamily="18" charset="0"/>
          </a:endParaRPr>
        </a:p>
      </dsp:txBody>
      <dsp:txXfrm>
        <a:off x="1733952" y="725533"/>
        <a:ext cx="6330943" cy="337151"/>
      </dsp:txXfrm>
    </dsp:sp>
    <dsp:sp modelId="{D10577E8-A37A-4AFC-A3CC-0B77883E759F}">
      <dsp:nvSpPr>
        <dsp:cNvPr id="0" name=""/>
        <dsp:cNvSpPr/>
      </dsp:nvSpPr>
      <dsp:spPr>
        <a:xfrm>
          <a:off x="1612979" y="1062685"/>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AB8091-2031-445E-8DA3-112C16C2F43E}">
      <dsp:nvSpPr>
        <dsp:cNvPr id="0" name=""/>
        <dsp:cNvSpPr/>
      </dsp:nvSpPr>
      <dsp:spPr>
        <a:xfrm>
          <a:off x="0" y="1079542"/>
          <a:ext cx="806489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85CC8-330E-40D6-B47E-763B600810FB}">
      <dsp:nvSpPr>
        <dsp:cNvPr id="0" name=""/>
        <dsp:cNvSpPr/>
      </dsp:nvSpPr>
      <dsp:spPr>
        <a:xfrm>
          <a:off x="0" y="1079542"/>
          <a:ext cx="1612979" cy="107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uk-UA" sz="1700" b="1" kern="1200">
              <a:latin typeface="Times New Roman" panose="02020603050405020304" pitchFamily="18" charset="0"/>
              <a:cs typeface="Times New Roman" panose="02020603050405020304" pitchFamily="18" charset="0"/>
            </a:rPr>
            <a:t>Штучний інтелект</a:t>
          </a:r>
          <a:endParaRPr lang="en-US" sz="1700" b="1" kern="1200">
            <a:latin typeface="Times New Roman" panose="02020603050405020304" pitchFamily="18" charset="0"/>
            <a:cs typeface="Times New Roman" panose="02020603050405020304" pitchFamily="18" charset="0"/>
          </a:endParaRPr>
        </a:p>
      </dsp:txBody>
      <dsp:txXfrm>
        <a:off x="0" y="1079542"/>
        <a:ext cx="1612979" cy="1078884"/>
      </dsp:txXfrm>
    </dsp:sp>
    <dsp:sp modelId="{D6E17224-571E-40F1-8A7E-5EB2CC61A5BA}">
      <dsp:nvSpPr>
        <dsp:cNvPr id="0" name=""/>
        <dsp:cNvSpPr/>
      </dsp:nvSpPr>
      <dsp:spPr>
        <a:xfrm>
          <a:off x="1733952" y="1096400"/>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Контрольовані компьютером дії</a:t>
          </a:r>
          <a:endParaRPr lang="en-US" sz="1600" kern="1200">
            <a:latin typeface="Times New Roman" panose="02020603050405020304" pitchFamily="18" charset="0"/>
            <a:cs typeface="Times New Roman" panose="02020603050405020304" pitchFamily="18" charset="0"/>
          </a:endParaRPr>
        </a:p>
      </dsp:txBody>
      <dsp:txXfrm>
        <a:off x="1733952" y="1096400"/>
        <a:ext cx="6330943" cy="337151"/>
      </dsp:txXfrm>
    </dsp:sp>
    <dsp:sp modelId="{33C7553C-C8DD-4D04-9E99-D9E13EA1E7D3}">
      <dsp:nvSpPr>
        <dsp:cNvPr id="0" name=""/>
        <dsp:cNvSpPr/>
      </dsp:nvSpPr>
      <dsp:spPr>
        <a:xfrm>
          <a:off x="1612979" y="1433551"/>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CBCF8-810E-4951-911A-0FDBEA7A7859}">
      <dsp:nvSpPr>
        <dsp:cNvPr id="0" name=""/>
        <dsp:cNvSpPr/>
      </dsp:nvSpPr>
      <dsp:spPr>
        <a:xfrm>
          <a:off x="1733952" y="1450409"/>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Аватари</a:t>
          </a:r>
          <a:endParaRPr lang="en-US" sz="1600" kern="1200">
            <a:latin typeface="Times New Roman" panose="02020603050405020304" pitchFamily="18" charset="0"/>
            <a:cs typeface="Times New Roman" panose="02020603050405020304" pitchFamily="18" charset="0"/>
          </a:endParaRPr>
        </a:p>
      </dsp:txBody>
      <dsp:txXfrm>
        <a:off x="1733952" y="1450409"/>
        <a:ext cx="6330943" cy="337151"/>
      </dsp:txXfrm>
    </dsp:sp>
    <dsp:sp modelId="{7C0ADFD7-2F87-4206-946F-A2BA4B21AEE1}">
      <dsp:nvSpPr>
        <dsp:cNvPr id="0" name=""/>
        <dsp:cNvSpPr/>
      </dsp:nvSpPr>
      <dsp:spPr>
        <a:xfrm>
          <a:off x="1612979" y="1787560"/>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B0480-180D-42DE-BC3B-70D5FDE8E4EC}">
      <dsp:nvSpPr>
        <dsp:cNvPr id="0" name=""/>
        <dsp:cNvSpPr/>
      </dsp:nvSpPr>
      <dsp:spPr>
        <a:xfrm>
          <a:off x="1733952" y="1804418"/>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Мова обробки Інтернету речей</a:t>
          </a:r>
          <a:endParaRPr lang="en-US" sz="1600" kern="1200">
            <a:latin typeface="Times New Roman" panose="02020603050405020304" pitchFamily="18" charset="0"/>
            <a:cs typeface="Times New Roman" panose="02020603050405020304" pitchFamily="18" charset="0"/>
          </a:endParaRPr>
        </a:p>
      </dsp:txBody>
      <dsp:txXfrm>
        <a:off x="1733952" y="1804418"/>
        <a:ext cx="6330943" cy="337151"/>
      </dsp:txXfrm>
    </dsp:sp>
    <dsp:sp modelId="{60783726-3A42-4EDE-9770-32EA3248106B}">
      <dsp:nvSpPr>
        <dsp:cNvPr id="0" name=""/>
        <dsp:cNvSpPr/>
      </dsp:nvSpPr>
      <dsp:spPr>
        <a:xfrm>
          <a:off x="1612979" y="2141569"/>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DB0F90-4A34-4FBD-9F0C-E35A712E2338}">
      <dsp:nvSpPr>
        <dsp:cNvPr id="0" name=""/>
        <dsp:cNvSpPr/>
      </dsp:nvSpPr>
      <dsp:spPr>
        <a:xfrm>
          <a:off x="0" y="2158426"/>
          <a:ext cx="806489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D5101-AC73-4A5F-838E-F9E9958430DD}">
      <dsp:nvSpPr>
        <dsp:cNvPr id="0" name=""/>
        <dsp:cNvSpPr/>
      </dsp:nvSpPr>
      <dsp:spPr>
        <a:xfrm>
          <a:off x="0" y="2158426"/>
          <a:ext cx="1612979" cy="107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uk-UA" sz="1700" b="1" kern="1200">
              <a:latin typeface="Times New Roman" panose="02020603050405020304" pitchFamily="18" charset="0"/>
              <a:cs typeface="Times New Roman" panose="02020603050405020304" pitchFamily="18" charset="0"/>
            </a:rPr>
            <a:t>Віртуальна </a:t>
          </a:r>
          <a:r>
            <a:rPr lang="uk-UA" sz="1700" b="1" kern="1200" dirty="0">
              <a:latin typeface="Times New Roman" panose="02020603050405020304" pitchFamily="18" charset="0"/>
              <a:cs typeface="Times New Roman" panose="02020603050405020304" pitchFamily="18" charset="0"/>
            </a:rPr>
            <a:t>реальність </a:t>
          </a:r>
          <a:r>
            <a:rPr lang="uk-UA" sz="1700" b="1" kern="1200">
              <a:latin typeface="Times New Roman" panose="02020603050405020304" pitchFamily="18" charset="0"/>
              <a:cs typeface="Times New Roman" panose="02020603050405020304" pitchFamily="18" charset="0"/>
            </a:rPr>
            <a:t>та доповнена </a:t>
          </a:r>
          <a:r>
            <a:rPr lang="uk-UA" sz="1700" b="1" kern="1200" dirty="0">
              <a:latin typeface="Times New Roman" panose="02020603050405020304" pitchFamily="18" charset="0"/>
              <a:cs typeface="Times New Roman" panose="02020603050405020304" pitchFamily="18" charset="0"/>
            </a:rPr>
            <a:t>реальність</a:t>
          </a:r>
          <a:endParaRPr lang="en-US" sz="1700" b="1" kern="1200" dirty="0">
            <a:latin typeface="Times New Roman" panose="02020603050405020304" pitchFamily="18" charset="0"/>
            <a:cs typeface="Times New Roman" panose="02020603050405020304" pitchFamily="18" charset="0"/>
          </a:endParaRPr>
        </a:p>
      </dsp:txBody>
      <dsp:txXfrm>
        <a:off x="0" y="2158426"/>
        <a:ext cx="1612979" cy="1078884"/>
      </dsp:txXfrm>
    </dsp:sp>
    <dsp:sp modelId="{48326F94-C285-453C-ACBC-B638B2A3D926}">
      <dsp:nvSpPr>
        <dsp:cNvPr id="0" name=""/>
        <dsp:cNvSpPr/>
      </dsp:nvSpPr>
      <dsp:spPr>
        <a:xfrm>
          <a:off x="1733952" y="2175284"/>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Вбудовування віртуальних об’єктів</a:t>
          </a:r>
          <a:endParaRPr lang="en-US" sz="1600" kern="1200">
            <a:latin typeface="Times New Roman" panose="02020603050405020304" pitchFamily="18" charset="0"/>
            <a:cs typeface="Times New Roman" panose="02020603050405020304" pitchFamily="18" charset="0"/>
          </a:endParaRPr>
        </a:p>
      </dsp:txBody>
      <dsp:txXfrm>
        <a:off x="1733952" y="2175284"/>
        <a:ext cx="6330943" cy="337151"/>
      </dsp:txXfrm>
    </dsp:sp>
    <dsp:sp modelId="{192E7DEF-1A59-44D0-B521-CB57E74B1621}">
      <dsp:nvSpPr>
        <dsp:cNvPr id="0" name=""/>
        <dsp:cNvSpPr/>
      </dsp:nvSpPr>
      <dsp:spPr>
        <a:xfrm>
          <a:off x="1612979" y="2512435"/>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064D71-D7C2-412A-85E8-D6C70FEC1706}">
      <dsp:nvSpPr>
        <dsp:cNvPr id="0" name=""/>
        <dsp:cNvSpPr/>
      </dsp:nvSpPr>
      <dsp:spPr>
        <a:xfrm>
          <a:off x="1733952" y="2529293"/>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Під’єднання</a:t>
          </a:r>
          <a:endParaRPr lang="en-US" sz="1600" kern="1200">
            <a:latin typeface="Times New Roman" panose="02020603050405020304" pitchFamily="18" charset="0"/>
            <a:cs typeface="Times New Roman" panose="02020603050405020304" pitchFamily="18" charset="0"/>
          </a:endParaRPr>
        </a:p>
      </dsp:txBody>
      <dsp:txXfrm>
        <a:off x="1733952" y="2529293"/>
        <a:ext cx="6330943" cy="337151"/>
      </dsp:txXfrm>
    </dsp:sp>
    <dsp:sp modelId="{8688F5D0-047B-4CF0-99CB-72893EAD075D}">
      <dsp:nvSpPr>
        <dsp:cNvPr id="0" name=""/>
        <dsp:cNvSpPr/>
      </dsp:nvSpPr>
      <dsp:spPr>
        <a:xfrm>
          <a:off x="1612979" y="2866444"/>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C74165-7A29-4284-918C-6F3295649128}">
      <dsp:nvSpPr>
        <dsp:cNvPr id="0" name=""/>
        <dsp:cNvSpPr/>
      </dsp:nvSpPr>
      <dsp:spPr>
        <a:xfrm>
          <a:off x="1733952" y="2883302"/>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dirty="0" err="1">
              <a:latin typeface="Times New Roman" panose="02020603050405020304" pitchFamily="18" charset="0"/>
              <a:cs typeface="Times New Roman" panose="02020603050405020304" pitchFamily="18" charset="0"/>
            </a:rPr>
            <a:t>Імерсивна</a:t>
          </a:r>
          <a:r>
            <a:rPr lang="uk-UA" sz="1600" kern="1200" dirty="0">
              <a:latin typeface="Times New Roman" panose="02020603050405020304" pitchFamily="18" charset="0"/>
              <a:cs typeface="Times New Roman" panose="02020603050405020304" pitchFamily="18" charset="0"/>
            </a:rPr>
            <a:t> графіка</a:t>
          </a:r>
          <a:endParaRPr lang="en-US" sz="1600" kern="1200" dirty="0">
            <a:latin typeface="Times New Roman" panose="02020603050405020304" pitchFamily="18" charset="0"/>
            <a:cs typeface="Times New Roman" panose="02020603050405020304" pitchFamily="18" charset="0"/>
          </a:endParaRPr>
        </a:p>
      </dsp:txBody>
      <dsp:txXfrm>
        <a:off x="1733952" y="2883302"/>
        <a:ext cx="6330943" cy="337151"/>
      </dsp:txXfrm>
    </dsp:sp>
    <dsp:sp modelId="{1F53C5F1-4EA6-44EB-B357-E79A0568E219}">
      <dsp:nvSpPr>
        <dsp:cNvPr id="0" name=""/>
        <dsp:cNvSpPr/>
      </dsp:nvSpPr>
      <dsp:spPr>
        <a:xfrm>
          <a:off x="1612979" y="3220453"/>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58B55-6E68-406E-8A43-0E3349AE2E63}">
      <dsp:nvSpPr>
        <dsp:cNvPr id="0" name=""/>
        <dsp:cNvSpPr/>
      </dsp:nvSpPr>
      <dsp:spPr>
        <a:xfrm>
          <a:off x="0" y="3237311"/>
          <a:ext cx="806489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A3083-2415-4469-BA60-207A12CF6253}">
      <dsp:nvSpPr>
        <dsp:cNvPr id="0" name=""/>
        <dsp:cNvSpPr/>
      </dsp:nvSpPr>
      <dsp:spPr>
        <a:xfrm>
          <a:off x="0" y="3237311"/>
          <a:ext cx="1612979" cy="107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uk-UA" sz="1700" b="1" kern="1200">
              <a:latin typeface="Times New Roman" panose="02020603050405020304" pitchFamily="18" charset="0"/>
              <a:cs typeface="Times New Roman" panose="02020603050405020304" pitchFamily="18" charset="0"/>
            </a:rPr>
            <a:t>Тривимірне</a:t>
          </a:r>
          <a:r>
            <a:rPr lang="en-US" sz="1700" b="1" kern="1200">
              <a:latin typeface="Times New Roman" panose="02020603050405020304" pitchFamily="18" charset="0"/>
              <a:cs typeface="Times New Roman" panose="02020603050405020304" pitchFamily="18" charset="0"/>
            </a:rPr>
            <a:t> </a:t>
          </a:r>
          <a:r>
            <a:rPr lang="uk-UA" sz="1700" b="1" kern="1200">
              <a:latin typeface="Times New Roman" panose="02020603050405020304" pitchFamily="18" charset="0"/>
              <a:cs typeface="Times New Roman" panose="02020603050405020304" pitchFamily="18" charset="0"/>
            </a:rPr>
            <a:t>моделювання</a:t>
          </a:r>
          <a:endParaRPr lang="en-US" sz="1700" b="1" kern="1200" dirty="0">
            <a:latin typeface="Times New Roman" panose="02020603050405020304" pitchFamily="18" charset="0"/>
            <a:cs typeface="Times New Roman" panose="02020603050405020304" pitchFamily="18" charset="0"/>
          </a:endParaRPr>
        </a:p>
      </dsp:txBody>
      <dsp:txXfrm>
        <a:off x="0" y="3237311"/>
        <a:ext cx="1612979" cy="1078884"/>
      </dsp:txXfrm>
    </dsp:sp>
    <dsp:sp modelId="{642F521A-48C0-4DB6-9FE5-E090FC8DF31B}">
      <dsp:nvSpPr>
        <dsp:cNvPr id="0" name=""/>
        <dsp:cNvSpPr/>
      </dsp:nvSpPr>
      <dsp:spPr>
        <a:xfrm>
          <a:off x="1733952" y="3254168"/>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Фото реалістичні об’єкти</a:t>
          </a:r>
          <a:endParaRPr lang="en-US" sz="1600" kern="1200">
            <a:latin typeface="Times New Roman" panose="02020603050405020304" pitchFamily="18" charset="0"/>
            <a:cs typeface="Times New Roman" panose="02020603050405020304" pitchFamily="18" charset="0"/>
          </a:endParaRPr>
        </a:p>
      </dsp:txBody>
      <dsp:txXfrm>
        <a:off x="1733952" y="3254168"/>
        <a:ext cx="6330943" cy="337151"/>
      </dsp:txXfrm>
    </dsp:sp>
    <dsp:sp modelId="{ABA18FC5-72D3-443C-91C2-3C2B1801CBBF}">
      <dsp:nvSpPr>
        <dsp:cNvPr id="0" name=""/>
        <dsp:cNvSpPr/>
      </dsp:nvSpPr>
      <dsp:spPr>
        <a:xfrm>
          <a:off x="1612979" y="3591319"/>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88101-2109-417F-8F1F-55739101BEAB}">
      <dsp:nvSpPr>
        <dsp:cNvPr id="0" name=""/>
        <dsp:cNvSpPr/>
      </dsp:nvSpPr>
      <dsp:spPr>
        <a:xfrm>
          <a:off x="1733952" y="3608177"/>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Яскравий досвід</a:t>
          </a:r>
          <a:endParaRPr lang="en-US" sz="1600" kern="1200">
            <a:latin typeface="Times New Roman" panose="02020603050405020304" pitchFamily="18" charset="0"/>
            <a:cs typeface="Times New Roman" panose="02020603050405020304" pitchFamily="18" charset="0"/>
          </a:endParaRPr>
        </a:p>
      </dsp:txBody>
      <dsp:txXfrm>
        <a:off x="1733952" y="3608177"/>
        <a:ext cx="6330943" cy="337151"/>
      </dsp:txXfrm>
    </dsp:sp>
    <dsp:sp modelId="{EBEC07E1-81D0-45B4-BE34-AC78CA447511}">
      <dsp:nvSpPr>
        <dsp:cNvPr id="0" name=""/>
        <dsp:cNvSpPr/>
      </dsp:nvSpPr>
      <dsp:spPr>
        <a:xfrm>
          <a:off x="1612979" y="3945328"/>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0BA15-CC09-4E6C-A425-14600348BE18}">
      <dsp:nvSpPr>
        <dsp:cNvPr id="0" name=""/>
        <dsp:cNvSpPr/>
      </dsp:nvSpPr>
      <dsp:spPr>
        <a:xfrm>
          <a:off x="1733952" y="3962186"/>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Цифрові близнюки</a:t>
          </a:r>
          <a:endParaRPr lang="en-US" sz="1600" kern="1200" dirty="0">
            <a:latin typeface="Times New Roman" panose="02020603050405020304" pitchFamily="18" charset="0"/>
            <a:cs typeface="Times New Roman" panose="02020603050405020304" pitchFamily="18" charset="0"/>
          </a:endParaRPr>
        </a:p>
      </dsp:txBody>
      <dsp:txXfrm>
        <a:off x="1733952" y="3962186"/>
        <a:ext cx="6330943" cy="337151"/>
      </dsp:txXfrm>
    </dsp:sp>
    <dsp:sp modelId="{F0104936-284E-4BE9-9425-D786F471F22B}">
      <dsp:nvSpPr>
        <dsp:cNvPr id="0" name=""/>
        <dsp:cNvSpPr/>
      </dsp:nvSpPr>
      <dsp:spPr>
        <a:xfrm>
          <a:off x="1612979" y="4299337"/>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F21785-8CF6-45DD-BA6D-0F468A6E2E82}">
      <dsp:nvSpPr>
        <dsp:cNvPr id="0" name=""/>
        <dsp:cNvSpPr/>
      </dsp:nvSpPr>
      <dsp:spPr>
        <a:xfrm>
          <a:off x="0" y="4316195"/>
          <a:ext cx="806489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63972-EE95-4CB5-80AA-95EC398D89F8}">
      <dsp:nvSpPr>
        <dsp:cNvPr id="0" name=""/>
        <dsp:cNvSpPr/>
      </dsp:nvSpPr>
      <dsp:spPr>
        <a:xfrm>
          <a:off x="0" y="4316195"/>
          <a:ext cx="1612979" cy="1078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marL="0" lvl="0" indent="0" algn="l" defTabSz="755650">
            <a:lnSpc>
              <a:spcPct val="90000"/>
            </a:lnSpc>
            <a:spcBef>
              <a:spcPct val="0"/>
            </a:spcBef>
            <a:spcAft>
              <a:spcPct val="35000"/>
            </a:spcAft>
            <a:buNone/>
          </a:pPr>
          <a:r>
            <a:rPr lang="uk-UA" sz="1700" b="1" kern="1200">
              <a:latin typeface="Times New Roman" panose="02020603050405020304" pitchFamily="18" charset="0"/>
              <a:cs typeface="Times New Roman" panose="02020603050405020304" pitchFamily="18" charset="0"/>
            </a:rPr>
            <a:t>Інтернет речей</a:t>
          </a:r>
          <a:endParaRPr lang="en-US" sz="1700" b="1" kern="1200">
            <a:latin typeface="Times New Roman" panose="02020603050405020304" pitchFamily="18" charset="0"/>
            <a:cs typeface="Times New Roman" panose="02020603050405020304" pitchFamily="18" charset="0"/>
          </a:endParaRPr>
        </a:p>
      </dsp:txBody>
      <dsp:txXfrm>
        <a:off x="0" y="4316195"/>
        <a:ext cx="1612979" cy="1078884"/>
      </dsp:txXfrm>
    </dsp:sp>
    <dsp:sp modelId="{35EBC597-9D10-46CE-8523-59B00ED73964}">
      <dsp:nvSpPr>
        <dsp:cNvPr id="0" name=""/>
        <dsp:cNvSpPr/>
      </dsp:nvSpPr>
      <dsp:spPr>
        <a:xfrm>
          <a:off x="1733952" y="4333052"/>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Управління даними</a:t>
          </a:r>
          <a:endParaRPr lang="en-US" sz="1600" kern="1200">
            <a:latin typeface="Times New Roman" panose="02020603050405020304" pitchFamily="18" charset="0"/>
            <a:cs typeface="Times New Roman" panose="02020603050405020304" pitchFamily="18" charset="0"/>
          </a:endParaRPr>
        </a:p>
      </dsp:txBody>
      <dsp:txXfrm>
        <a:off x="1733952" y="4333052"/>
        <a:ext cx="6330943" cy="337151"/>
      </dsp:txXfrm>
    </dsp:sp>
    <dsp:sp modelId="{3B4E9D6A-B3D0-43B4-937E-FB64990DDEEA}">
      <dsp:nvSpPr>
        <dsp:cNvPr id="0" name=""/>
        <dsp:cNvSpPr/>
      </dsp:nvSpPr>
      <dsp:spPr>
        <a:xfrm>
          <a:off x="1612979" y="4670204"/>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949F9-6AAB-464B-B54F-FE5DD15B1217}">
      <dsp:nvSpPr>
        <dsp:cNvPr id="0" name=""/>
        <dsp:cNvSpPr/>
      </dsp:nvSpPr>
      <dsp:spPr>
        <a:xfrm>
          <a:off x="1733952" y="4687061"/>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Інтеграція</a:t>
          </a:r>
          <a:endParaRPr lang="en-US" sz="1600" kern="1200">
            <a:latin typeface="Times New Roman" panose="02020603050405020304" pitchFamily="18" charset="0"/>
            <a:cs typeface="Times New Roman" panose="02020603050405020304" pitchFamily="18" charset="0"/>
          </a:endParaRPr>
        </a:p>
      </dsp:txBody>
      <dsp:txXfrm>
        <a:off x="1733952" y="4687061"/>
        <a:ext cx="6330943" cy="337151"/>
      </dsp:txXfrm>
    </dsp:sp>
    <dsp:sp modelId="{9F29F6DC-A20A-440D-A5B9-3F3799E9A865}">
      <dsp:nvSpPr>
        <dsp:cNvPr id="0" name=""/>
        <dsp:cNvSpPr/>
      </dsp:nvSpPr>
      <dsp:spPr>
        <a:xfrm>
          <a:off x="1612979" y="5024212"/>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EB4417-38B2-4548-A433-7D1F63363F7A}">
      <dsp:nvSpPr>
        <dsp:cNvPr id="0" name=""/>
        <dsp:cNvSpPr/>
      </dsp:nvSpPr>
      <dsp:spPr>
        <a:xfrm>
          <a:off x="1733952" y="5041070"/>
          <a:ext cx="6330943" cy="33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k-UA" sz="1600" kern="1200">
              <a:latin typeface="Times New Roman" panose="02020603050405020304" pitchFamily="18" charset="0"/>
              <a:cs typeface="Times New Roman" panose="02020603050405020304" pitchFamily="18" charset="0"/>
            </a:rPr>
            <a:t>Симуляція в реальному часі</a:t>
          </a:r>
          <a:endParaRPr lang="en-US" sz="1600" kern="1200">
            <a:latin typeface="Times New Roman" panose="02020603050405020304" pitchFamily="18" charset="0"/>
            <a:cs typeface="Times New Roman" panose="02020603050405020304" pitchFamily="18" charset="0"/>
          </a:endParaRPr>
        </a:p>
      </dsp:txBody>
      <dsp:txXfrm>
        <a:off x="1733952" y="5041070"/>
        <a:ext cx="6330943" cy="337151"/>
      </dsp:txXfrm>
    </dsp:sp>
    <dsp:sp modelId="{47834118-2279-4231-90DA-849EC7033997}">
      <dsp:nvSpPr>
        <dsp:cNvPr id="0" name=""/>
        <dsp:cNvSpPr/>
      </dsp:nvSpPr>
      <dsp:spPr>
        <a:xfrm>
          <a:off x="1612979" y="5378221"/>
          <a:ext cx="6451916"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3AFF4-1221-425E-BB00-26C90BE4AB37}">
      <dsp:nvSpPr>
        <dsp:cNvPr id="0" name=""/>
        <dsp:cNvSpPr/>
      </dsp:nvSpPr>
      <dsp:spPr>
        <a:xfrm>
          <a:off x="2966516" y="1342432"/>
          <a:ext cx="3210966" cy="321096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ru-RU" sz="2300" kern="1200" dirty="0" err="1">
              <a:latin typeface="Times New Roman" panose="02020603050405020304" pitchFamily="18" charset="0"/>
              <a:cs typeface="Times New Roman" panose="02020603050405020304" pitchFamily="18" charset="0"/>
            </a:rPr>
            <a:t>Децентрал</a:t>
          </a:r>
          <a:r>
            <a:rPr lang="uk-UA" sz="2300" kern="1200" dirty="0" err="1">
              <a:latin typeface="Times New Roman" panose="02020603050405020304" pitchFamily="18" charset="0"/>
              <a:cs typeface="Times New Roman" panose="02020603050405020304" pitchFamily="18" charset="0"/>
            </a:rPr>
            <a:t>ізовані</a:t>
          </a:r>
          <a:r>
            <a:rPr lang="uk-UA" sz="2300" kern="1200" dirty="0">
              <a:latin typeface="Times New Roman" panose="02020603050405020304" pitchFamily="18" charset="0"/>
              <a:cs typeface="Times New Roman" panose="02020603050405020304" pitchFamily="18" charset="0"/>
            </a:rPr>
            <a:t> технології</a:t>
          </a:r>
          <a:endParaRPr lang="ru-UA" sz="2300" kern="1200" dirty="0">
            <a:latin typeface="Times New Roman" panose="02020603050405020304" pitchFamily="18" charset="0"/>
            <a:cs typeface="Times New Roman" panose="02020603050405020304" pitchFamily="18" charset="0"/>
          </a:endParaRPr>
        </a:p>
      </dsp:txBody>
      <dsp:txXfrm>
        <a:off x="3436751" y="1812667"/>
        <a:ext cx="2270496" cy="2270496"/>
      </dsp:txXfrm>
    </dsp:sp>
    <dsp:sp modelId="{6B21F2A7-5CAF-4D6F-BA60-2F0FF45D6E0B}">
      <dsp:nvSpPr>
        <dsp:cNvPr id="0" name=""/>
        <dsp:cNvSpPr/>
      </dsp:nvSpPr>
      <dsp:spPr>
        <a:xfrm>
          <a:off x="3769258" y="52916"/>
          <a:ext cx="1605483" cy="16054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kern="1200" dirty="0" err="1">
              <a:latin typeface="Times New Roman" panose="02020603050405020304" pitchFamily="18" charset="0"/>
              <a:cs typeface="Times New Roman" panose="02020603050405020304" pitchFamily="18" charset="0"/>
            </a:rPr>
            <a:t>Зберігання</a:t>
          </a:r>
          <a:endParaRPr lang="ru-UA" sz="1000" kern="1200" dirty="0">
            <a:latin typeface="Times New Roman" panose="02020603050405020304" pitchFamily="18" charset="0"/>
            <a:cs typeface="Times New Roman" panose="02020603050405020304" pitchFamily="18" charset="0"/>
          </a:endParaRPr>
        </a:p>
      </dsp:txBody>
      <dsp:txXfrm>
        <a:off x="4004376" y="288034"/>
        <a:ext cx="1135247" cy="1135247"/>
      </dsp:txXfrm>
    </dsp:sp>
    <dsp:sp modelId="{6F16939A-CD0D-48B9-983E-1753EB3BBCBA}">
      <dsp:nvSpPr>
        <dsp:cNvPr id="0" name=""/>
        <dsp:cNvSpPr/>
      </dsp:nvSpPr>
      <dsp:spPr>
        <a:xfrm>
          <a:off x="5405051" y="840672"/>
          <a:ext cx="1605483" cy="16054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kern="1200" dirty="0">
              <a:latin typeface="Times New Roman" panose="02020603050405020304" pitchFamily="18" charset="0"/>
              <a:cs typeface="Times New Roman" panose="02020603050405020304" pitchFamily="18" charset="0"/>
            </a:rPr>
            <a:t>Безпека</a:t>
          </a:r>
          <a:endParaRPr lang="ru-UA" sz="1000" kern="1200" dirty="0">
            <a:latin typeface="Times New Roman" panose="02020603050405020304" pitchFamily="18" charset="0"/>
            <a:cs typeface="Times New Roman" panose="02020603050405020304" pitchFamily="18" charset="0"/>
          </a:endParaRPr>
        </a:p>
      </dsp:txBody>
      <dsp:txXfrm>
        <a:off x="5640169" y="1075790"/>
        <a:ext cx="1135247" cy="1135247"/>
      </dsp:txXfrm>
    </dsp:sp>
    <dsp:sp modelId="{CFA47DBB-3821-4B3B-B1AB-14120E00AD4A}">
      <dsp:nvSpPr>
        <dsp:cNvPr id="0" name=""/>
        <dsp:cNvSpPr/>
      </dsp:nvSpPr>
      <dsp:spPr>
        <a:xfrm>
          <a:off x="5809058" y="2610744"/>
          <a:ext cx="1605483" cy="16054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kern="1200" dirty="0">
              <a:latin typeface="Times New Roman" panose="02020603050405020304" pitchFamily="18" charset="0"/>
              <a:cs typeface="Times New Roman" panose="02020603050405020304" pitchFamily="18" charset="0"/>
            </a:rPr>
            <a:t>Довіра</a:t>
          </a:r>
          <a:endParaRPr lang="ru-UA" sz="1000" kern="1200" dirty="0">
            <a:latin typeface="Times New Roman" panose="02020603050405020304" pitchFamily="18" charset="0"/>
            <a:cs typeface="Times New Roman" panose="02020603050405020304" pitchFamily="18" charset="0"/>
          </a:endParaRPr>
        </a:p>
      </dsp:txBody>
      <dsp:txXfrm>
        <a:off x="6044176" y="2845862"/>
        <a:ext cx="1135247" cy="1135247"/>
      </dsp:txXfrm>
    </dsp:sp>
    <dsp:sp modelId="{5E6F7B5F-4272-4166-A503-0B6E746A0DCA}">
      <dsp:nvSpPr>
        <dsp:cNvPr id="0" name=""/>
        <dsp:cNvSpPr/>
      </dsp:nvSpPr>
      <dsp:spPr>
        <a:xfrm>
          <a:off x="4677054" y="4030232"/>
          <a:ext cx="1605483" cy="16054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kern="1200" dirty="0">
              <a:latin typeface="Times New Roman" panose="02020603050405020304" pitchFamily="18" charset="0"/>
              <a:cs typeface="Times New Roman" panose="02020603050405020304" pitchFamily="18" charset="0"/>
            </a:rPr>
            <a:t>Повна децентралізація</a:t>
          </a:r>
          <a:endParaRPr lang="ru-UA" sz="1000" kern="1200" dirty="0">
            <a:latin typeface="Times New Roman" panose="02020603050405020304" pitchFamily="18" charset="0"/>
            <a:cs typeface="Times New Roman" panose="02020603050405020304" pitchFamily="18" charset="0"/>
          </a:endParaRPr>
        </a:p>
      </dsp:txBody>
      <dsp:txXfrm>
        <a:off x="4912172" y="4265350"/>
        <a:ext cx="1135247" cy="1135247"/>
      </dsp:txXfrm>
    </dsp:sp>
    <dsp:sp modelId="{19E3A2FB-CF1C-4163-8555-7949532BA4A6}">
      <dsp:nvSpPr>
        <dsp:cNvPr id="0" name=""/>
        <dsp:cNvSpPr/>
      </dsp:nvSpPr>
      <dsp:spPr>
        <a:xfrm>
          <a:off x="2861462" y="4030232"/>
          <a:ext cx="1605483" cy="16054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kern="1200" dirty="0">
              <a:latin typeface="Times New Roman" panose="02020603050405020304" pitchFamily="18" charset="0"/>
              <a:cs typeface="Times New Roman" panose="02020603050405020304" pitchFamily="18" charset="0"/>
            </a:rPr>
            <a:t>Розумні контракти</a:t>
          </a:r>
          <a:endParaRPr lang="ru-UA" sz="1000" kern="1200" dirty="0">
            <a:latin typeface="Times New Roman" panose="02020603050405020304" pitchFamily="18" charset="0"/>
            <a:cs typeface="Times New Roman" panose="02020603050405020304" pitchFamily="18" charset="0"/>
          </a:endParaRPr>
        </a:p>
      </dsp:txBody>
      <dsp:txXfrm>
        <a:off x="3096580" y="4265350"/>
        <a:ext cx="1135247" cy="1135247"/>
      </dsp:txXfrm>
    </dsp:sp>
    <dsp:sp modelId="{D47657BF-10FA-4754-9853-7F297DD74A7C}">
      <dsp:nvSpPr>
        <dsp:cNvPr id="0" name=""/>
        <dsp:cNvSpPr/>
      </dsp:nvSpPr>
      <dsp:spPr>
        <a:xfrm>
          <a:off x="1729458" y="2610744"/>
          <a:ext cx="1605483" cy="16054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kern="1200" dirty="0" err="1">
              <a:latin typeface="Times New Roman" panose="02020603050405020304" pitchFamily="18" charset="0"/>
              <a:cs typeface="Times New Roman" panose="02020603050405020304" pitchFamily="18" charset="0"/>
            </a:rPr>
            <a:t>Сумісність</a:t>
          </a:r>
          <a:endParaRPr lang="ru-UA" sz="1000" kern="1200" dirty="0">
            <a:latin typeface="Times New Roman" panose="02020603050405020304" pitchFamily="18" charset="0"/>
            <a:cs typeface="Times New Roman" panose="02020603050405020304" pitchFamily="18" charset="0"/>
          </a:endParaRPr>
        </a:p>
      </dsp:txBody>
      <dsp:txXfrm>
        <a:off x="1964576" y="2845862"/>
        <a:ext cx="1135247" cy="1135247"/>
      </dsp:txXfrm>
    </dsp:sp>
    <dsp:sp modelId="{603931AC-FB0B-467C-A562-23141E4BA295}">
      <dsp:nvSpPr>
        <dsp:cNvPr id="0" name=""/>
        <dsp:cNvSpPr/>
      </dsp:nvSpPr>
      <dsp:spPr>
        <a:xfrm>
          <a:off x="2133465" y="840672"/>
          <a:ext cx="1605483" cy="16054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kern="1200" dirty="0">
              <a:latin typeface="Times New Roman" panose="02020603050405020304" pitchFamily="18" charset="0"/>
              <a:cs typeface="Times New Roman" panose="02020603050405020304" pitchFamily="18" charset="0"/>
            </a:rPr>
            <a:t>Самоідентифікація</a:t>
          </a:r>
          <a:endParaRPr lang="ru-UA" sz="1000" kern="1200" dirty="0">
            <a:latin typeface="Times New Roman" panose="02020603050405020304" pitchFamily="18" charset="0"/>
            <a:cs typeface="Times New Roman" panose="02020603050405020304" pitchFamily="18" charset="0"/>
          </a:endParaRPr>
        </a:p>
      </dsp:txBody>
      <dsp:txXfrm>
        <a:off x="2368583" y="1075790"/>
        <a:ext cx="1135247" cy="1135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5699C-D2F8-4FA1-9D13-AF1B8F6A8625}">
      <dsp:nvSpPr>
        <dsp:cNvPr id="0" name=""/>
        <dsp:cNvSpPr/>
      </dsp:nvSpPr>
      <dsp:spPr>
        <a:xfrm>
          <a:off x="-5699197" y="-872376"/>
          <a:ext cx="6785312" cy="6785312"/>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A78A5-434E-4C22-A01A-350B4491D4B7}">
      <dsp:nvSpPr>
        <dsp:cNvPr id="0" name=""/>
        <dsp:cNvSpPr/>
      </dsp:nvSpPr>
      <dsp:spPr>
        <a:xfrm>
          <a:off x="568532" y="387518"/>
          <a:ext cx="8325344" cy="7754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6200" rIns="76200" bIns="76200" numCol="1" spcCol="1270" anchor="ctr" anchorCtr="0">
          <a:noAutofit/>
        </a:bodyPr>
        <a:lstStyle/>
        <a:p>
          <a:pPr marL="0" lvl="0" indent="0" algn="l" defTabSz="1333500">
            <a:lnSpc>
              <a:spcPct val="90000"/>
            </a:lnSpc>
            <a:spcBef>
              <a:spcPct val="0"/>
            </a:spcBef>
            <a:spcAft>
              <a:spcPct val="35000"/>
            </a:spcAft>
            <a:buNone/>
          </a:pPr>
          <a:r>
            <a:rPr lang="ru-RU" sz="3000" b="1" i="0" kern="1200" dirty="0" err="1">
              <a:latin typeface="Times New Roman" panose="02020603050405020304" pitchFamily="18" charset="0"/>
              <a:cs typeface="Times New Roman" panose="02020603050405020304" pitchFamily="18" charset="0"/>
            </a:rPr>
            <a:t>Охорона</a:t>
          </a:r>
          <a:r>
            <a:rPr lang="ru-RU" sz="3000" b="1" i="0" kern="1200" dirty="0">
              <a:latin typeface="Times New Roman" panose="02020603050405020304" pitchFamily="18" charset="0"/>
              <a:cs typeface="Times New Roman" panose="02020603050405020304" pitchFamily="18" charset="0"/>
            </a:rPr>
            <a:t> </a:t>
          </a:r>
          <a:r>
            <a:rPr lang="ru-RU" sz="3000" b="1" i="0" kern="1200" dirty="0" err="1">
              <a:latin typeface="Times New Roman" panose="02020603050405020304" pitchFamily="18" charset="0"/>
              <a:cs typeface="Times New Roman" panose="02020603050405020304" pitchFamily="18" charset="0"/>
            </a:rPr>
            <a:t>здоров'я</a:t>
          </a:r>
          <a:r>
            <a:rPr lang="ru-RU" sz="3000" b="1" i="0" kern="1200" dirty="0">
              <a:latin typeface="Times New Roman" panose="02020603050405020304" pitchFamily="18" charset="0"/>
              <a:cs typeface="Times New Roman" panose="02020603050405020304" pitchFamily="18" charset="0"/>
            </a:rPr>
            <a:t>: </a:t>
          </a:r>
          <a:r>
            <a:rPr lang="ru-RU" sz="3000" b="1" i="0" kern="1200" dirty="0" err="1">
              <a:latin typeface="Times New Roman" panose="02020603050405020304" pitchFamily="18" charset="0"/>
              <a:cs typeface="Times New Roman" panose="02020603050405020304" pitchFamily="18" charset="0"/>
            </a:rPr>
            <a:t>Метамедична</a:t>
          </a:r>
          <a:r>
            <a:rPr lang="ru-RU" sz="3000" b="1" i="0" kern="1200" dirty="0">
              <a:latin typeface="Times New Roman" panose="02020603050405020304" pitchFamily="18" charset="0"/>
              <a:cs typeface="Times New Roman" panose="02020603050405020304" pitchFamily="18" charset="0"/>
            </a:rPr>
            <a:t> </a:t>
          </a:r>
          <a:r>
            <a:rPr lang="ru-RU" sz="3000" b="1" i="0" kern="1200" dirty="0" err="1">
              <a:latin typeface="Times New Roman" panose="02020603050405020304" pitchFamily="18" charset="0"/>
              <a:cs typeface="Times New Roman" panose="02020603050405020304" pitchFamily="18" charset="0"/>
            </a:rPr>
            <a:t>підготовка</a:t>
          </a:r>
          <a:endParaRPr lang="ru-UA" sz="3000" kern="1200" dirty="0">
            <a:latin typeface="Times New Roman" panose="02020603050405020304" pitchFamily="18" charset="0"/>
            <a:cs typeface="Times New Roman" panose="02020603050405020304" pitchFamily="18" charset="0"/>
          </a:endParaRPr>
        </a:p>
      </dsp:txBody>
      <dsp:txXfrm>
        <a:off x="568532" y="387518"/>
        <a:ext cx="8325344" cy="775439"/>
      </dsp:txXfrm>
    </dsp:sp>
    <dsp:sp modelId="{464FD7D6-999D-45B0-8EE8-D8B4065701CD}">
      <dsp:nvSpPr>
        <dsp:cNvPr id="0" name=""/>
        <dsp:cNvSpPr/>
      </dsp:nvSpPr>
      <dsp:spPr>
        <a:xfrm>
          <a:off x="83882" y="290588"/>
          <a:ext cx="969299" cy="9692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656B083-1603-41F9-A046-91A1A9A73E0F}">
      <dsp:nvSpPr>
        <dsp:cNvPr id="0" name=""/>
        <dsp:cNvSpPr/>
      </dsp:nvSpPr>
      <dsp:spPr>
        <a:xfrm>
          <a:off x="1013110" y="1550879"/>
          <a:ext cx="7880767" cy="7754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6200" rIns="76200" bIns="76200" numCol="1" spcCol="1270" anchor="ctr" anchorCtr="0">
          <a:noAutofit/>
        </a:bodyPr>
        <a:lstStyle/>
        <a:p>
          <a:pPr marL="0" lvl="0" indent="0" algn="l" defTabSz="1333500">
            <a:lnSpc>
              <a:spcPct val="90000"/>
            </a:lnSpc>
            <a:spcBef>
              <a:spcPct val="0"/>
            </a:spcBef>
            <a:spcAft>
              <a:spcPct val="35000"/>
            </a:spcAft>
            <a:buNone/>
          </a:pPr>
          <a:r>
            <a:rPr lang="ru-RU" sz="3000" b="1" i="0" kern="1200" dirty="0" err="1">
              <a:latin typeface="Times New Roman" panose="02020603050405020304" pitchFamily="18" charset="0"/>
              <a:cs typeface="Times New Roman" panose="02020603050405020304" pitchFamily="18" charset="0"/>
            </a:rPr>
            <a:t>Виробництво</a:t>
          </a:r>
          <a:r>
            <a:rPr lang="ru-RU" sz="3000" b="1" i="0" kern="1200" dirty="0">
              <a:latin typeface="Times New Roman" panose="02020603050405020304" pitchFamily="18" charset="0"/>
              <a:cs typeface="Times New Roman" panose="02020603050405020304" pitchFamily="18" charset="0"/>
            </a:rPr>
            <a:t>: Мета </a:t>
          </a:r>
          <a:r>
            <a:rPr lang="ru-RU" sz="3000" b="1" i="0" kern="1200" dirty="0" err="1">
              <a:latin typeface="Times New Roman" panose="02020603050405020304" pitchFamily="18" charset="0"/>
              <a:cs typeface="Times New Roman" panose="02020603050405020304" pitchFamily="18" charset="0"/>
            </a:rPr>
            <a:t>навчання</a:t>
          </a:r>
          <a:endParaRPr lang="ru-UA" sz="3000" kern="1200" dirty="0">
            <a:latin typeface="Times New Roman" panose="02020603050405020304" pitchFamily="18" charset="0"/>
            <a:cs typeface="Times New Roman" panose="02020603050405020304" pitchFamily="18" charset="0"/>
          </a:endParaRPr>
        </a:p>
      </dsp:txBody>
      <dsp:txXfrm>
        <a:off x="1013110" y="1550879"/>
        <a:ext cx="7880767" cy="775439"/>
      </dsp:txXfrm>
    </dsp:sp>
    <dsp:sp modelId="{07FFA723-9C27-45A3-9B30-5CE5A10AA4EC}">
      <dsp:nvSpPr>
        <dsp:cNvPr id="0" name=""/>
        <dsp:cNvSpPr/>
      </dsp:nvSpPr>
      <dsp:spPr>
        <a:xfrm>
          <a:off x="528460" y="1453949"/>
          <a:ext cx="969299" cy="9692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FCEFC0C-E749-46BD-950B-84B5766D8225}">
      <dsp:nvSpPr>
        <dsp:cNvPr id="0" name=""/>
        <dsp:cNvSpPr/>
      </dsp:nvSpPr>
      <dsp:spPr>
        <a:xfrm>
          <a:off x="1013110" y="2714240"/>
          <a:ext cx="7880767" cy="7754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6200" rIns="76200" bIns="76200" numCol="1" spcCol="1270" anchor="ctr" anchorCtr="0">
          <a:noAutofit/>
        </a:bodyPr>
        <a:lstStyle/>
        <a:p>
          <a:pPr marL="0" lvl="0" indent="0" algn="l" defTabSz="1333500">
            <a:lnSpc>
              <a:spcPct val="90000"/>
            </a:lnSpc>
            <a:spcBef>
              <a:spcPct val="0"/>
            </a:spcBef>
            <a:spcAft>
              <a:spcPct val="35000"/>
            </a:spcAft>
            <a:buNone/>
          </a:pPr>
          <a:r>
            <a:rPr lang="ru-RU" sz="3000" b="1" i="0" kern="1200" dirty="0" err="1">
              <a:latin typeface="Times New Roman" panose="02020603050405020304" pitchFamily="18" charset="0"/>
              <a:cs typeface="Times New Roman" panose="02020603050405020304" pitchFamily="18" charset="0"/>
            </a:rPr>
            <a:t>Освіта</a:t>
          </a:r>
          <a:r>
            <a:rPr lang="ru-RU" sz="3000" b="1" i="0" kern="1200">
              <a:latin typeface="Times New Roman" panose="02020603050405020304" pitchFamily="18" charset="0"/>
              <a:cs typeface="Times New Roman" panose="02020603050405020304" pitchFamily="18" charset="0"/>
            </a:rPr>
            <a:t>: Метавикладання</a:t>
          </a:r>
          <a:endParaRPr lang="ru-UA" sz="3000" kern="1200" dirty="0">
            <a:latin typeface="Times New Roman" panose="02020603050405020304" pitchFamily="18" charset="0"/>
            <a:cs typeface="Times New Roman" panose="02020603050405020304" pitchFamily="18" charset="0"/>
          </a:endParaRPr>
        </a:p>
      </dsp:txBody>
      <dsp:txXfrm>
        <a:off x="1013110" y="2714240"/>
        <a:ext cx="7880767" cy="775439"/>
      </dsp:txXfrm>
    </dsp:sp>
    <dsp:sp modelId="{C083C69F-D00D-4DC1-8492-C5F58D18493D}">
      <dsp:nvSpPr>
        <dsp:cNvPr id="0" name=""/>
        <dsp:cNvSpPr/>
      </dsp:nvSpPr>
      <dsp:spPr>
        <a:xfrm>
          <a:off x="528460" y="2617310"/>
          <a:ext cx="969299" cy="9692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6ED877A-114A-4CDE-8391-E99EA566343C}">
      <dsp:nvSpPr>
        <dsp:cNvPr id="0" name=""/>
        <dsp:cNvSpPr/>
      </dsp:nvSpPr>
      <dsp:spPr>
        <a:xfrm>
          <a:off x="568532" y="3877601"/>
          <a:ext cx="8325344" cy="7754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5505" tIns="76200" rIns="76200" bIns="76200" numCol="1" spcCol="1270" anchor="ctr" anchorCtr="0">
          <a:noAutofit/>
        </a:bodyPr>
        <a:lstStyle/>
        <a:p>
          <a:pPr marL="0" lvl="0" indent="0" algn="l" defTabSz="1333500">
            <a:lnSpc>
              <a:spcPct val="90000"/>
            </a:lnSpc>
            <a:spcBef>
              <a:spcPct val="0"/>
            </a:spcBef>
            <a:spcAft>
              <a:spcPct val="35000"/>
            </a:spcAft>
            <a:buNone/>
          </a:pPr>
          <a:r>
            <a:rPr lang="ru-RU" sz="3000" b="1" i="0" kern="1200">
              <a:latin typeface="Times New Roman" panose="02020603050405020304" pitchFamily="18" charset="0"/>
              <a:cs typeface="Times New Roman" panose="02020603050405020304" pitchFamily="18" charset="0"/>
            </a:rPr>
            <a:t>Метавійськова підготовка для збройних сил</a:t>
          </a:r>
        </a:p>
      </dsp:txBody>
      <dsp:txXfrm>
        <a:off x="568532" y="3877601"/>
        <a:ext cx="8325344" cy="775439"/>
      </dsp:txXfrm>
    </dsp:sp>
    <dsp:sp modelId="{F47ECBE2-062A-4926-B9FD-3B6A5B41745F}">
      <dsp:nvSpPr>
        <dsp:cNvPr id="0" name=""/>
        <dsp:cNvSpPr/>
      </dsp:nvSpPr>
      <dsp:spPr>
        <a:xfrm>
          <a:off x="83882" y="3780672"/>
          <a:ext cx="969299" cy="9692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72547" cy="497921"/>
          </a:xfrm>
          <a:prstGeom prst="rect">
            <a:avLst/>
          </a:prstGeom>
        </p:spPr>
        <p:txBody>
          <a:bodyPr vert="horz" lIns="91846" tIns="45923" rIns="91846" bIns="45923" rtlCol="0"/>
          <a:lstStyle>
            <a:lvl1pPr algn="l">
              <a:defRPr sz="1200"/>
            </a:lvl1pPr>
          </a:lstStyle>
          <a:p>
            <a:endParaRPr lang="ru-RU"/>
          </a:p>
        </p:txBody>
      </p:sp>
      <p:sp>
        <p:nvSpPr>
          <p:cNvPr id="3" name="Дата 2"/>
          <p:cNvSpPr>
            <a:spLocks noGrp="1"/>
          </p:cNvSpPr>
          <p:nvPr>
            <p:ph type="dt" sz="quarter" idx="1"/>
          </p:nvPr>
        </p:nvSpPr>
        <p:spPr>
          <a:xfrm>
            <a:off x="3883853" y="2"/>
            <a:ext cx="2972547" cy="497921"/>
          </a:xfrm>
          <a:prstGeom prst="rect">
            <a:avLst/>
          </a:prstGeom>
        </p:spPr>
        <p:txBody>
          <a:bodyPr vert="horz" lIns="91846" tIns="45923" rIns="91846" bIns="45923" rtlCol="0"/>
          <a:lstStyle>
            <a:lvl1pPr algn="r">
              <a:defRPr sz="1200"/>
            </a:lvl1pPr>
          </a:lstStyle>
          <a:p>
            <a:fld id="{00509AA0-B00D-48BF-A782-3BC31C19A04A}" type="datetimeFigureOut">
              <a:rPr lang="ru-RU" smtClean="0"/>
              <a:pPr/>
              <a:t>27.12.2022</a:t>
            </a:fld>
            <a:endParaRPr lang="ru-RU"/>
          </a:p>
        </p:txBody>
      </p:sp>
      <p:sp>
        <p:nvSpPr>
          <p:cNvPr id="4" name="Нижний колонтитул 3"/>
          <p:cNvSpPr>
            <a:spLocks noGrp="1"/>
          </p:cNvSpPr>
          <p:nvPr>
            <p:ph type="ftr" sz="quarter" idx="2"/>
          </p:nvPr>
        </p:nvSpPr>
        <p:spPr>
          <a:xfrm>
            <a:off x="0" y="9447766"/>
            <a:ext cx="2972547" cy="497920"/>
          </a:xfrm>
          <a:prstGeom prst="rect">
            <a:avLst/>
          </a:prstGeom>
        </p:spPr>
        <p:txBody>
          <a:bodyPr vert="horz" lIns="91846" tIns="45923" rIns="91846" bIns="45923" rtlCol="0" anchor="b"/>
          <a:lstStyle>
            <a:lvl1pPr algn="l">
              <a:defRPr sz="1200"/>
            </a:lvl1pPr>
          </a:lstStyle>
          <a:p>
            <a:endParaRPr lang="ru-RU"/>
          </a:p>
        </p:txBody>
      </p:sp>
      <p:sp>
        <p:nvSpPr>
          <p:cNvPr id="5" name="Номер слайда 4"/>
          <p:cNvSpPr>
            <a:spLocks noGrp="1"/>
          </p:cNvSpPr>
          <p:nvPr>
            <p:ph type="sldNum" sz="quarter" idx="3"/>
          </p:nvPr>
        </p:nvSpPr>
        <p:spPr>
          <a:xfrm>
            <a:off x="3883853" y="9447766"/>
            <a:ext cx="2972547" cy="497920"/>
          </a:xfrm>
          <a:prstGeom prst="rect">
            <a:avLst/>
          </a:prstGeom>
        </p:spPr>
        <p:txBody>
          <a:bodyPr vert="horz" lIns="91846" tIns="45923" rIns="91846" bIns="45923" rtlCol="0" anchor="b"/>
          <a:lstStyle>
            <a:lvl1pPr algn="r">
              <a:defRPr sz="1200"/>
            </a:lvl1pPr>
          </a:lstStyle>
          <a:p>
            <a:fld id="{134E2E9A-1ECA-4122-9687-20F50D09A9E6}" type="slidenum">
              <a:rPr lang="ru-RU" smtClean="0"/>
              <a:pPr/>
              <a:t>‹#›</a:t>
            </a:fld>
            <a:endParaRPr lang="ru-RU"/>
          </a:p>
        </p:txBody>
      </p:sp>
    </p:spTree>
    <p:extLst>
      <p:ext uri="{BB962C8B-B14F-4D97-AF65-F5344CB8AC3E}">
        <p14:creationId xmlns:p14="http://schemas.microsoft.com/office/powerpoint/2010/main" val="29666050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71800" cy="497364"/>
          </a:xfrm>
          <a:prstGeom prst="rect">
            <a:avLst/>
          </a:prstGeom>
        </p:spPr>
        <p:txBody>
          <a:bodyPr vert="horz" lIns="91846" tIns="45923" rIns="91846" bIns="45923" rtlCol="0"/>
          <a:lstStyle>
            <a:lvl1pPr algn="l">
              <a:defRPr sz="1200"/>
            </a:lvl1pPr>
          </a:lstStyle>
          <a:p>
            <a:endParaRPr lang="ru-RU"/>
          </a:p>
        </p:txBody>
      </p:sp>
      <p:sp>
        <p:nvSpPr>
          <p:cNvPr id="3" name="Дата 2"/>
          <p:cNvSpPr>
            <a:spLocks noGrp="1"/>
          </p:cNvSpPr>
          <p:nvPr>
            <p:ph type="dt" idx="1"/>
          </p:nvPr>
        </p:nvSpPr>
        <p:spPr>
          <a:xfrm>
            <a:off x="3884617" y="1"/>
            <a:ext cx="2971800" cy="497364"/>
          </a:xfrm>
          <a:prstGeom prst="rect">
            <a:avLst/>
          </a:prstGeom>
        </p:spPr>
        <p:txBody>
          <a:bodyPr vert="horz" lIns="91846" tIns="45923" rIns="91846" bIns="45923" rtlCol="0"/>
          <a:lstStyle>
            <a:lvl1pPr algn="r">
              <a:defRPr sz="1200"/>
            </a:lvl1pPr>
          </a:lstStyle>
          <a:p>
            <a:fld id="{E4DC8128-FDD9-4070-A0D7-6E4C9565D2C0}" type="datetimeFigureOut">
              <a:rPr lang="ru-RU" smtClean="0"/>
              <a:pPr/>
              <a:t>27.12.2022</a:t>
            </a:fld>
            <a:endParaRPr lang="ru-RU"/>
          </a:p>
        </p:txBody>
      </p:sp>
      <p:sp>
        <p:nvSpPr>
          <p:cNvPr id="4" name="Образ слайда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46" tIns="45923" rIns="91846" bIns="45923" rtlCol="0" anchor="ctr"/>
          <a:lstStyle/>
          <a:p>
            <a:endParaRPr lang="ru-RU"/>
          </a:p>
        </p:txBody>
      </p:sp>
      <p:sp>
        <p:nvSpPr>
          <p:cNvPr id="5" name="Заметки 4"/>
          <p:cNvSpPr>
            <a:spLocks noGrp="1"/>
          </p:cNvSpPr>
          <p:nvPr>
            <p:ph type="body" sz="quarter" idx="3"/>
          </p:nvPr>
        </p:nvSpPr>
        <p:spPr>
          <a:xfrm>
            <a:off x="685801" y="4724958"/>
            <a:ext cx="5486400" cy="4476274"/>
          </a:xfrm>
          <a:prstGeom prst="rect">
            <a:avLst/>
          </a:prstGeom>
        </p:spPr>
        <p:txBody>
          <a:bodyPr vert="horz" lIns="91846" tIns="45923" rIns="91846" bIns="4592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48185"/>
            <a:ext cx="2971800" cy="497364"/>
          </a:xfrm>
          <a:prstGeom prst="rect">
            <a:avLst/>
          </a:prstGeom>
        </p:spPr>
        <p:txBody>
          <a:bodyPr vert="horz" lIns="91846" tIns="45923" rIns="91846" bIns="45923" rtlCol="0" anchor="b"/>
          <a:lstStyle>
            <a:lvl1pPr algn="l">
              <a:defRPr sz="1200"/>
            </a:lvl1pPr>
          </a:lstStyle>
          <a:p>
            <a:endParaRPr lang="ru-RU"/>
          </a:p>
        </p:txBody>
      </p:sp>
      <p:sp>
        <p:nvSpPr>
          <p:cNvPr id="7" name="Номер слайда 6"/>
          <p:cNvSpPr>
            <a:spLocks noGrp="1"/>
          </p:cNvSpPr>
          <p:nvPr>
            <p:ph type="sldNum" sz="quarter" idx="5"/>
          </p:nvPr>
        </p:nvSpPr>
        <p:spPr>
          <a:xfrm>
            <a:off x="3884617" y="9448185"/>
            <a:ext cx="2971800" cy="497364"/>
          </a:xfrm>
          <a:prstGeom prst="rect">
            <a:avLst/>
          </a:prstGeom>
        </p:spPr>
        <p:txBody>
          <a:bodyPr vert="horz" lIns="91846" tIns="45923" rIns="91846" bIns="45923" rtlCol="0" anchor="b"/>
          <a:lstStyle>
            <a:lvl1pPr algn="r">
              <a:defRPr sz="1200"/>
            </a:lvl1pPr>
          </a:lstStyle>
          <a:p>
            <a:fld id="{612E0639-21C1-4E7B-938E-54D0474FB935}" type="slidenum">
              <a:rPr lang="ru-RU" smtClean="0"/>
              <a:pPr/>
              <a:t>‹#›</a:t>
            </a:fld>
            <a:endParaRPr lang="ru-RU"/>
          </a:p>
        </p:txBody>
      </p:sp>
    </p:spTree>
    <p:extLst>
      <p:ext uri="{BB962C8B-B14F-4D97-AF65-F5344CB8AC3E}">
        <p14:creationId xmlns:p14="http://schemas.microsoft.com/office/powerpoint/2010/main" val="3038292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bb0ae846a1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bb0ae846a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D4B89-BCF6-EF64-DA38-BEB3E5A7FC90}"/>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41997F07-C0F4-3B40-3F76-E6EE833B8C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6D199F94-3F2C-FAB8-078E-05A3D7231E32}"/>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DA924A92-744F-1E7F-F455-409992B178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9990984-7E63-A0BE-8B40-D1C3CC8E5D90}"/>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9530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488CF9-9F75-AA70-0DD6-F25752381149}"/>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AA9E691B-CAB1-F130-543D-7800306ED4E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0AFD3ACA-C3D3-2A5F-7FFB-BBEF76649CD9}"/>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AF3524BE-3AEA-1FBF-6E6D-B172308791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57291BA-0A02-59F7-09F9-377DF524B977}"/>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8430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2A352B0-83CF-A312-8A49-76FB6EE97E85}"/>
              </a:ext>
            </a:extLst>
          </p:cNvPr>
          <p:cNvSpPr>
            <a:spLocks noGrp="1"/>
          </p:cNvSpPr>
          <p:nvPr>
            <p:ph type="title" orient="vert"/>
          </p:nvPr>
        </p:nvSpPr>
        <p:spPr>
          <a:xfrm>
            <a:off x="6543675" y="365125"/>
            <a:ext cx="1971675"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16A6E53F-77D4-5B43-3F77-3C17CAA8ADFF}"/>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FCEF50F6-2BAB-F6AB-1FBA-423ADE28EFDD}"/>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8CCED0E7-25E2-80F7-2703-56D566DCB3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0CB4FC-2184-B8A8-6E88-F74069A41C64}"/>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99373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297500" y="525000"/>
            <a:ext cx="7038900" cy="12188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2090067"/>
            <a:ext cx="7038900" cy="388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 smtClean="0"/>
              <a:pPr/>
              <a:t>‹#›</a:t>
            </a:fld>
            <a:endParaRPr lang="uk"/>
          </a:p>
        </p:txBody>
      </p:sp>
    </p:spTree>
    <p:extLst>
      <p:ext uri="{BB962C8B-B14F-4D97-AF65-F5344CB8AC3E}">
        <p14:creationId xmlns:p14="http://schemas.microsoft.com/office/powerpoint/2010/main" val="300892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68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8D4C63-8E62-6C0E-3FD1-4014C54482C3}"/>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D798773C-E2F1-938A-E887-7FE90A81F1B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AF7EFB55-6741-3370-CC8D-EF3216BC7FEA}"/>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04921DD9-63FE-E443-CE24-37D1C8DE7E6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0611D93-AEE3-893F-95C5-22EDB7E46746}"/>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915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79694E-56CC-8BA8-DD60-FF934A132BBB}"/>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ru-UA"/>
          </a:p>
        </p:txBody>
      </p:sp>
      <p:sp>
        <p:nvSpPr>
          <p:cNvPr id="3" name="Текст 2">
            <a:extLst>
              <a:ext uri="{FF2B5EF4-FFF2-40B4-BE49-F238E27FC236}">
                <a16:creationId xmlns:a16="http://schemas.microsoft.com/office/drawing/2014/main" id="{E6431079-D36C-9566-27A6-CACADD98078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BFF9FFE-288B-1CF8-7BB2-DD402B973569}"/>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3C6A2292-8477-AA25-6CC8-1B10DB5CB1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57C2FEF-14F1-A916-E7B2-81C337CE2B94}"/>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46307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C7247E-11E6-88F3-0853-635FBDBD3A12}"/>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A9E7BCA5-BD31-AA57-D4D2-0996D9E5EB1F}"/>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50016E9B-9AEE-507A-BD52-BB0B7792782B}"/>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A64F9E31-9BA0-05B7-0A58-9808D29820EB}"/>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54900281-786B-A807-BA3E-688D50D7C34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11458A7-0125-672B-E9EE-94F943BFF925}"/>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38941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662E21-ADDE-E4BF-F6EE-2CA832E40361}"/>
              </a:ext>
            </a:extLst>
          </p:cNvPr>
          <p:cNvSpPr>
            <a:spLocks noGrp="1"/>
          </p:cNvSpPr>
          <p:nvPr>
            <p:ph type="title"/>
          </p:nvPr>
        </p:nvSpPr>
        <p:spPr>
          <a:xfrm>
            <a:off x="629841" y="365126"/>
            <a:ext cx="78867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0C8B7A83-52EB-429A-3EFB-C0D3E477B7F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87D8CF74-2713-005F-1021-816C39571423}"/>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372C2938-12F8-8611-08BF-4ABFE61676E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1C165CCB-1E8D-319C-F2A7-6688866BEB9E}"/>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95FC4DD9-BCC4-FFD8-8B92-CB926C321C7B}"/>
              </a:ext>
            </a:extLst>
          </p:cNvPr>
          <p:cNvSpPr>
            <a:spLocks noGrp="1"/>
          </p:cNvSpPr>
          <p:nvPr>
            <p:ph type="dt" sz="half" idx="10"/>
          </p:nvPr>
        </p:nvSpPr>
        <p:spPr/>
        <p:txBody>
          <a:bodyPr/>
          <a:lstStyle/>
          <a:p>
            <a:endParaRPr lang="ru-RU"/>
          </a:p>
        </p:txBody>
      </p:sp>
      <p:sp>
        <p:nvSpPr>
          <p:cNvPr id="8" name="Нижний колонтитул 7">
            <a:extLst>
              <a:ext uri="{FF2B5EF4-FFF2-40B4-BE49-F238E27FC236}">
                <a16:creationId xmlns:a16="http://schemas.microsoft.com/office/drawing/2014/main" id="{094B564C-68EE-14B7-5C58-022CEA8D5F2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991ED87-AB60-9201-49AF-6A9A20A2C67E}"/>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52195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A49332-C9BD-A8F8-95DC-5F200565CD6C}"/>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58964E21-3C91-C065-DCC3-CFFEFE63767A}"/>
              </a:ext>
            </a:extLst>
          </p:cNvPr>
          <p:cNvSpPr>
            <a:spLocks noGrp="1"/>
          </p:cNvSpPr>
          <p:nvPr>
            <p:ph type="dt" sz="half" idx="10"/>
          </p:nvPr>
        </p:nvSpPr>
        <p:spPr/>
        <p:txBody>
          <a:bodyPr/>
          <a:lstStyle/>
          <a:p>
            <a:endParaRPr lang="ru-RU"/>
          </a:p>
        </p:txBody>
      </p:sp>
      <p:sp>
        <p:nvSpPr>
          <p:cNvPr id="4" name="Нижний колонтитул 3">
            <a:extLst>
              <a:ext uri="{FF2B5EF4-FFF2-40B4-BE49-F238E27FC236}">
                <a16:creationId xmlns:a16="http://schemas.microsoft.com/office/drawing/2014/main" id="{35413876-7427-0F1E-D16F-F0023826AB6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5CC77CD-31FC-9827-6476-ABEC718CB28D}"/>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86027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16A0E1B-53D8-EA84-5247-CFFB11771008}"/>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FD8DC0FE-EB46-7093-F09C-AF0488E5511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7A0230D-0B57-D39E-A931-468F54C9981D}"/>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6254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628155-5AAF-1AAF-34B4-0C68A89FC518}"/>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UA"/>
          </a:p>
        </p:txBody>
      </p:sp>
      <p:sp>
        <p:nvSpPr>
          <p:cNvPr id="3" name="Объект 2">
            <a:extLst>
              <a:ext uri="{FF2B5EF4-FFF2-40B4-BE49-F238E27FC236}">
                <a16:creationId xmlns:a16="http://schemas.microsoft.com/office/drawing/2014/main" id="{01B5EA97-F16A-7BBF-1511-561160622BF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B7DC3638-B12A-B8C0-828E-5F9BA5782E0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614A8437-3062-A3A6-A0CB-FE3DBF12241B}"/>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457E3EB7-EA32-72AE-4B91-016D421F6AC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709CA48-0B0D-34BA-FDC9-C81A4AC179FD}"/>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865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83540C-E698-3B42-C7FD-B4D105F82FE9}"/>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678D095C-E448-EF58-A62D-E7B70FDC78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UA"/>
          </a:p>
        </p:txBody>
      </p:sp>
      <p:sp>
        <p:nvSpPr>
          <p:cNvPr id="4" name="Текст 3">
            <a:extLst>
              <a:ext uri="{FF2B5EF4-FFF2-40B4-BE49-F238E27FC236}">
                <a16:creationId xmlns:a16="http://schemas.microsoft.com/office/drawing/2014/main" id="{A851FBC7-DFFC-7557-ED5F-915DEE6D76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4B1BB791-C99B-5363-538B-C91FE3C13C54}"/>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6154A5FA-F7A2-22A6-640F-54BE974DF9B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9924C9E-0377-88EB-9E24-B1691EBB5801}"/>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30465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FBEBC8-EEF1-DA64-4608-B982CBAADB7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27C4E05D-4B1E-9802-3E5F-5C0F21CBBB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45C61695-CA85-061D-6F47-3666F2ED436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F4734C2C-C3C9-C237-43D4-6C9D2D2DC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E8170E4-0A6F-1896-6564-C29AC17FA64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19936576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1.png"/><Relationship Id="rId5" Type="http://schemas.openxmlformats.org/officeDocument/2006/relationships/diagramColors" Target="../diagrams/colors3.xml"/><Relationship Id="rId10" Type="http://schemas.openxmlformats.org/officeDocument/2006/relationships/image" Target="../media/image10.png"/><Relationship Id="rId4" Type="http://schemas.openxmlformats.org/officeDocument/2006/relationships/diagramQuickStyle" Target="../diagrams/quickStyle3.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AED0C55-C4F1-A797-CBD9-391DA9C8E96F}"/>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l="11051"/>
          <a:stretch/>
        </p:blipFill>
        <p:spPr>
          <a:xfrm>
            <a:off x="0" y="0"/>
            <a:ext cx="9144000" cy="6858000"/>
          </a:xfrm>
          <a:prstGeom prst="rect">
            <a:avLst/>
          </a:prstGeom>
        </p:spPr>
      </p:pic>
      <p:sp>
        <p:nvSpPr>
          <p:cNvPr id="4" name="TextBox 3"/>
          <p:cNvSpPr txBox="1"/>
          <p:nvPr/>
        </p:nvSpPr>
        <p:spPr>
          <a:xfrm>
            <a:off x="395538" y="2200517"/>
            <a:ext cx="8352928" cy="954107"/>
          </a:xfrm>
          <a:prstGeom prst="rect">
            <a:avLst/>
          </a:prstGeom>
          <a:noFill/>
        </p:spPr>
        <p:txBody>
          <a:bodyPr wrap="square" rtlCol="0">
            <a:spAutoFit/>
          </a:bodyPr>
          <a:lstStyle/>
          <a:p>
            <a:pPr algn="ctr" fontAlgn="base">
              <a:spcBef>
                <a:spcPct val="0"/>
              </a:spcBef>
            </a:pPr>
            <a:r>
              <a:rPr lang="ru-RU" sz="2800" b="1" dirty="0" err="1">
                <a:solidFill>
                  <a:schemeClr val="accent1">
                    <a:lumMod val="50000"/>
                  </a:schemeClr>
                </a:solidFill>
                <a:latin typeface="Arial" pitchFamily="34" charset="0"/>
                <a:cs typeface="Arial" pitchFamily="34" charset="0"/>
              </a:rPr>
              <a:t>Технології</a:t>
            </a:r>
            <a:r>
              <a:rPr lang="ru-RU" sz="2800" b="1" dirty="0">
                <a:solidFill>
                  <a:schemeClr val="accent1">
                    <a:lumMod val="50000"/>
                  </a:schemeClr>
                </a:solidFill>
                <a:latin typeface="Arial" pitchFamily="34" charset="0"/>
                <a:cs typeface="Arial" pitchFamily="34" charset="0"/>
              </a:rPr>
              <a:t> </a:t>
            </a:r>
            <a:r>
              <a:rPr lang="ru-RU" sz="2800" b="1" dirty="0" err="1">
                <a:solidFill>
                  <a:schemeClr val="accent1">
                    <a:lumMod val="50000"/>
                  </a:schemeClr>
                </a:solidFill>
                <a:latin typeface="Arial" pitchFamily="34" charset="0"/>
                <a:cs typeface="Arial" pitchFamily="34" charset="0"/>
              </a:rPr>
              <a:t>Метавсесвіту</a:t>
            </a:r>
            <a:r>
              <a:rPr lang="ru-RU" sz="2800" b="1" dirty="0">
                <a:solidFill>
                  <a:schemeClr val="accent1">
                    <a:lumMod val="50000"/>
                  </a:schemeClr>
                </a:solidFill>
                <a:latin typeface="Arial" pitchFamily="34" charset="0"/>
                <a:cs typeface="Arial" pitchFamily="34" charset="0"/>
              </a:rPr>
              <a:t> у </a:t>
            </a:r>
            <a:r>
              <a:rPr lang="ru-RU" sz="2800" b="1" dirty="0" err="1">
                <a:solidFill>
                  <a:schemeClr val="accent1">
                    <a:lumMod val="50000"/>
                  </a:schemeClr>
                </a:solidFill>
                <a:latin typeface="Arial" pitchFamily="34" charset="0"/>
                <a:cs typeface="Arial" pitchFamily="34" charset="0"/>
              </a:rPr>
              <a:t>електронній</a:t>
            </a:r>
            <a:r>
              <a:rPr lang="ru-RU" sz="2800" b="1" dirty="0">
                <a:solidFill>
                  <a:schemeClr val="accent1">
                    <a:lumMod val="50000"/>
                  </a:schemeClr>
                </a:solidFill>
                <a:latin typeface="Arial" pitchFamily="34" charset="0"/>
                <a:cs typeface="Arial" pitchFamily="34" charset="0"/>
              </a:rPr>
              <a:t> </a:t>
            </a:r>
            <a:r>
              <a:rPr lang="ru-RU" sz="2800" b="1" dirty="0" err="1">
                <a:solidFill>
                  <a:schemeClr val="accent1">
                    <a:lumMod val="50000"/>
                  </a:schemeClr>
                </a:solidFill>
                <a:latin typeface="Arial" pitchFamily="34" charset="0"/>
                <a:cs typeface="Arial" pitchFamily="34" charset="0"/>
              </a:rPr>
              <a:t>комерції</a:t>
            </a:r>
            <a:endParaRPr lang="ru-RU" sz="2800" b="1" dirty="0">
              <a:solidFill>
                <a:schemeClr val="accent1">
                  <a:lumMod val="50000"/>
                </a:schemeClr>
              </a:solidFill>
              <a:latin typeface="Arial" pitchFamily="34" charset="0"/>
              <a:cs typeface="Arial" pitchFamily="34" charset="0"/>
            </a:endParaRPr>
          </a:p>
        </p:txBody>
      </p:sp>
      <p:sp>
        <p:nvSpPr>
          <p:cNvPr id="5" name="TextBox 4"/>
          <p:cNvSpPr txBox="1"/>
          <p:nvPr/>
        </p:nvSpPr>
        <p:spPr>
          <a:xfrm>
            <a:off x="684076" y="3534017"/>
            <a:ext cx="7632848" cy="2000548"/>
          </a:xfrm>
          <a:prstGeom prst="rect">
            <a:avLst/>
          </a:prstGeom>
          <a:noFill/>
        </p:spPr>
        <p:txBody>
          <a:bodyPr wrap="square" rtlCol="0">
            <a:spAutoFit/>
          </a:bodyPr>
          <a:lstStyle/>
          <a:p>
            <a:pPr algn="ctr">
              <a:spcBef>
                <a:spcPct val="0"/>
              </a:spcBef>
            </a:pPr>
            <a:r>
              <a:rPr lang="uk-UA" dirty="0">
                <a:solidFill>
                  <a:schemeClr val="accent1">
                    <a:lumMod val="50000"/>
                  </a:schemeClr>
                </a:solidFill>
                <a:latin typeface="Arial" pitchFamily="34" charset="0"/>
                <a:cs typeface="Arial" pitchFamily="34" charset="0"/>
              </a:rPr>
              <a:t>ЗАВІДУВАЧ КАФЕДРИ</a:t>
            </a:r>
          </a:p>
          <a:p>
            <a:pPr algn="ctr">
              <a:spcBef>
                <a:spcPct val="0"/>
              </a:spcBef>
            </a:pPr>
            <a:r>
              <a:rPr lang="uk-UA" dirty="0">
                <a:solidFill>
                  <a:schemeClr val="accent1">
                    <a:lumMod val="50000"/>
                  </a:schemeClr>
                </a:solidFill>
                <a:latin typeface="Arial" pitchFamily="34" charset="0"/>
                <a:cs typeface="Arial" pitchFamily="34" charset="0"/>
              </a:rPr>
              <a:t>ТЕХНОЛОГІЙ ЦИФРОВОГО РОЗВИТКУ</a:t>
            </a:r>
          </a:p>
          <a:p>
            <a:pPr algn="ctr">
              <a:spcBef>
                <a:spcPct val="0"/>
              </a:spcBef>
            </a:pPr>
            <a:endParaRPr lang="uk-UA" dirty="0">
              <a:solidFill>
                <a:schemeClr val="accent1">
                  <a:lumMod val="50000"/>
                </a:schemeClr>
              </a:solidFill>
              <a:latin typeface="Arial" pitchFamily="34" charset="0"/>
              <a:cs typeface="Arial" pitchFamily="34" charset="0"/>
            </a:endParaRPr>
          </a:p>
          <a:p>
            <a:pPr algn="ctr">
              <a:spcBef>
                <a:spcPct val="0"/>
              </a:spcBef>
            </a:pPr>
            <a:r>
              <a:rPr lang="uk-UA" dirty="0">
                <a:solidFill>
                  <a:schemeClr val="accent1">
                    <a:lumMod val="50000"/>
                  </a:schemeClr>
                </a:solidFill>
                <a:latin typeface="Arial" pitchFamily="34" charset="0"/>
                <a:cs typeface="Arial" pitchFamily="34" charset="0"/>
              </a:rPr>
              <a:t>Доктор </a:t>
            </a:r>
            <a:r>
              <a:rPr lang="ru-RU" dirty="0" err="1">
                <a:solidFill>
                  <a:schemeClr val="accent1">
                    <a:lumMod val="50000"/>
                  </a:schemeClr>
                </a:solidFill>
                <a:latin typeface="Arial" pitchFamily="34" charset="0"/>
                <a:cs typeface="Arial" pitchFamily="34" charset="0"/>
              </a:rPr>
              <a:t>технічних</a:t>
            </a:r>
            <a:r>
              <a:rPr lang="ru-RU" dirty="0">
                <a:solidFill>
                  <a:schemeClr val="accent1">
                    <a:lumMod val="50000"/>
                  </a:schemeClr>
                </a:solidFill>
                <a:latin typeface="Arial" pitchFamily="34" charset="0"/>
                <a:cs typeface="Arial" pitchFamily="34" charset="0"/>
              </a:rPr>
              <a:t> наук, доцент </a:t>
            </a:r>
          </a:p>
          <a:p>
            <a:pPr algn="ctr">
              <a:spcBef>
                <a:spcPct val="0"/>
              </a:spcBef>
            </a:pPr>
            <a:endParaRPr lang="uk-UA" sz="2400" dirty="0">
              <a:solidFill>
                <a:schemeClr val="accent1">
                  <a:lumMod val="50000"/>
                </a:schemeClr>
              </a:solidFill>
              <a:latin typeface="Arial" pitchFamily="34" charset="0"/>
              <a:cs typeface="Arial" pitchFamily="34" charset="0"/>
            </a:endParaRPr>
          </a:p>
          <a:p>
            <a:pPr algn="ctr">
              <a:spcBef>
                <a:spcPct val="0"/>
              </a:spcBef>
            </a:pPr>
            <a:r>
              <a:rPr lang="uk-UA" sz="2800" b="1" dirty="0">
                <a:solidFill>
                  <a:schemeClr val="accent1">
                    <a:lumMod val="50000"/>
                  </a:schemeClr>
                </a:solidFill>
                <a:latin typeface="Arial" pitchFamily="34" charset="0"/>
                <a:cs typeface="Arial" pitchFamily="34" charset="0"/>
              </a:rPr>
              <a:t>ЖЕБКА Вікторія Вікторівна</a:t>
            </a:r>
          </a:p>
        </p:txBody>
      </p:sp>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68152" cy="1333500"/>
          </a:xfrm>
          <a:prstGeom prst="rect">
            <a:avLst/>
          </a:prstGeom>
          <a:noFill/>
          <a:ln>
            <a:noFill/>
          </a:ln>
        </p:spPr>
      </p:pic>
      <p:pic>
        <p:nvPicPr>
          <p:cNvPr id="7" name="Рисунок 6"/>
          <p:cNvPicPr>
            <a:picLocks noChangeAspect="1"/>
          </p:cNvPicPr>
          <p:nvPr/>
        </p:nvPicPr>
        <p:blipFill>
          <a:blip r:embed="rId5" cstate="print"/>
          <a:stretch>
            <a:fillRect/>
          </a:stretch>
        </p:blipFill>
        <p:spPr>
          <a:xfrm>
            <a:off x="7919864" y="0"/>
            <a:ext cx="1224136" cy="1399013"/>
          </a:xfrm>
          <a:prstGeom prst="rect">
            <a:avLst/>
          </a:prstGeom>
        </p:spPr>
      </p:pic>
      <p:sp>
        <p:nvSpPr>
          <p:cNvPr id="2" name="TextBox 1"/>
          <p:cNvSpPr txBox="1"/>
          <p:nvPr/>
        </p:nvSpPr>
        <p:spPr>
          <a:xfrm>
            <a:off x="3311860" y="6097552"/>
            <a:ext cx="2520280" cy="307777"/>
          </a:xfrm>
          <a:prstGeom prst="rect">
            <a:avLst/>
          </a:prstGeom>
          <a:noFill/>
        </p:spPr>
        <p:txBody>
          <a:bodyPr wrap="square" rtlCol="0">
            <a:spAutoFit/>
          </a:bodyPr>
          <a:lstStyle/>
          <a:p>
            <a:pPr algn="ctr"/>
            <a:r>
              <a:rPr lang="ru-RU" sz="1400" dirty="0">
                <a:solidFill>
                  <a:schemeClr val="accent1">
                    <a:lumMod val="50000"/>
                  </a:schemeClr>
                </a:solidFill>
                <a:latin typeface="Arial" pitchFamily="34" charset="0"/>
                <a:cs typeface="Arial" pitchFamily="34" charset="0"/>
              </a:rPr>
              <a:t>КИЇВ 2022</a:t>
            </a:r>
          </a:p>
        </p:txBody>
      </p:sp>
    </p:spTree>
    <p:extLst>
      <p:ext uri="{BB962C8B-B14F-4D97-AF65-F5344CB8AC3E}">
        <p14:creationId xmlns:p14="http://schemas.microsoft.com/office/powerpoint/2010/main" val="103458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9DA99AD-3804-5E9C-AF46-89F2A8B6447D}"/>
              </a:ext>
            </a:extLst>
          </p:cNvPr>
          <p:cNvPicPr>
            <a:picLocks noChangeAspect="1"/>
          </p:cNvPicPr>
          <p:nvPr/>
        </p:nvPicPr>
        <p:blipFill rotWithShape="1">
          <a:blip r:embed="rId2"/>
          <a:srcRect l="20863"/>
          <a:stretch/>
        </p:blipFill>
        <p:spPr>
          <a:xfrm>
            <a:off x="24031" y="-406"/>
            <a:ext cx="9144000" cy="6858000"/>
          </a:xfrm>
          <a:prstGeom prst="rect">
            <a:avLst/>
          </a:prstGeom>
        </p:spPr>
      </p:pic>
      <p:sp>
        <p:nvSpPr>
          <p:cNvPr id="4" name="TextBox 3"/>
          <p:cNvSpPr txBox="1"/>
          <p:nvPr/>
        </p:nvSpPr>
        <p:spPr>
          <a:xfrm>
            <a:off x="3525342" y="43471"/>
            <a:ext cx="4824536" cy="523220"/>
          </a:xfrm>
          <a:prstGeom prst="rect">
            <a:avLst/>
          </a:prstGeom>
          <a:noFill/>
        </p:spPr>
        <p:txBody>
          <a:bodyPr wrap="square" rtlCol="0">
            <a:spAutoFit/>
          </a:bodyPr>
          <a:lstStyle/>
          <a:p>
            <a:pPr algn="ctr"/>
            <a:r>
              <a:rPr lang="ru-RU" sz="2800" b="1" dirty="0" err="1">
                <a:latin typeface="Arial" pitchFamily="34" charset="0"/>
                <a:cs typeface="Arial" pitchFamily="34" charset="0"/>
              </a:rPr>
              <a:t>Висновки</a:t>
            </a:r>
            <a:endParaRPr lang="ru-RU" sz="2800" b="1" dirty="0">
              <a:latin typeface="Arial" pitchFamily="34" charset="0"/>
              <a:cs typeface="Arial" pitchFamily="34" charset="0"/>
            </a:endParaRPr>
          </a:p>
        </p:txBody>
      </p:sp>
    </p:spTree>
    <p:extLst>
      <p:ext uri="{BB962C8B-B14F-4D97-AF65-F5344CB8AC3E}">
        <p14:creationId xmlns:p14="http://schemas.microsoft.com/office/powerpoint/2010/main" val="377893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A086859-C0C9-62AF-28C3-E37C8EC50434}"/>
              </a:ext>
            </a:extLst>
          </p:cNvPr>
          <p:cNvPicPr>
            <a:picLocks noChangeAspect="1"/>
          </p:cNvPicPr>
          <p:nvPr/>
        </p:nvPicPr>
        <p:blipFill rotWithShape="1">
          <a:blip r:embed="rId2"/>
          <a:srcRect l="7083"/>
          <a:stretch/>
        </p:blipFill>
        <p:spPr>
          <a:xfrm>
            <a:off x="10548" y="-24261"/>
            <a:ext cx="9144000" cy="6867737"/>
          </a:xfrm>
          <a:prstGeom prst="rect">
            <a:avLst/>
          </a:prstGeom>
        </p:spPr>
      </p:pic>
      <p:sp>
        <p:nvSpPr>
          <p:cNvPr id="4" name="Скругленный прямоугольник 3"/>
          <p:cNvSpPr/>
          <p:nvPr/>
        </p:nvSpPr>
        <p:spPr>
          <a:xfrm>
            <a:off x="3349368" y="5930893"/>
            <a:ext cx="5810250"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err="1">
                <a:solidFill>
                  <a:srgbClr val="002060"/>
                </a:solidFill>
              </a:rPr>
              <a:t>Дякую</a:t>
            </a:r>
            <a:r>
              <a:rPr lang="ru-RU" sz="4000" dirty="0">
                <a:solidFill>
                  <a:srgbClr val="002060"/>
                </a:solidFill>
              </a:rPr>
              <a:t> за </a:t>
            </a:r>
            <a:r>
              <a:rPr lang="ru-RU" sz="4000" dirty="0" err="1">
                <a:solidFill>
                  <a:srgbClr val="002060"/>
                </a:solidFill>
              </a:rPr>
              <a:t>увагу</a:t>
            </a:r>
            <a:r>
              <a:rPr lang="ru-RU" sz="4000" dirty="0">
                <a:solidFill>
                  <a:srgbClr val="002060"/>
                </a:solidFill>
              </a:rPr>
              <a:t>!</a:t>
            </a:r>
            <a:endParaRPr lang="uk-UA" sz="4000" dirty="0">
              <a:solidFill>
                <a:srgbClr val="002060"/>
              </a:solidFill>
            </a:endParaRPr>
          </a:p>
        </p:txBody>
      </p:sp>
    </p:spTree>
    <p:extLst>
      <p:ext uri="{BB962C8B-B14F-4D97-AF65-F5344CB8AC3E}">
        <p14:creationId xmlns:p14="http://schemas.microsoft.com/office/powerpoint/2010/main" val="92223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68D3BC-4FBB-6F16-E7D2-05D529027895}"/>
              </a:ext>
            </a:extLst>
          </p:cNvPr>
          <p:cNvSpPr>
            <a:spLocks noGrp="1"/>
          </p:cNvSpPr>
          <p:nvPr>
            <p:ph type="title"/>
          </p:nvPr>
        </p:nvSpPr>
        <p:spPr>
          <a:xfrm>
            <a:off x="457200" y="169059"/>
            <a:ext cx="8229600" cy="778098"/>
          </a:xfrm>
        </p:spPr>
        <p:txBody>
          <a:bodyPr/>
          <a:lstStyle/>
          <a:p>
            <a:r>
              <a:rPr lang="ru-RU" b="1">
                <a:latin typeface="Times New Roman" panose="02020603050405020304" pitchFamily="18" charset="0"/>
                <a:cs typeface="Times New Roman" panose="02020603050405020304" pitchFamily="18" charset="0"/>
              </a:rPr>
              <a:t>Еволюц</a:t>
            </a:r>
            <a:r>
              <a:rPr lang="uk-UA" b="1">
                <a:latin typeface="Times New Roman" panose="02020603050405020304" pitchFamily="18" charset="0"/>
                <a:cs typeface="Times New Roman" panose="02020603050405020304" pitchFamily="18" charset="0"/>
              </a:rPr>
              <a:t>ія Метавсесвіту</a:t>
            </a:r>
            <a:endParaRPr lang="ru-UA" b="1">
              <a:latin typeface="Times New Roman" panose="02020603050405020304" pitchFamily="18" charset="0"/>
              <a:cs typeface="Times New Roman" panose="02020603050405020304" pitchFamily="18" charset="0"/>
            </a:endParaRPr>
          </a:p>
        </p:txBody>
      </p:sp>
      <p:pic>
        <p:nvPicPr>
          <p:cNvPr id="1026" name="Picture 2" descr="метавсесвіт - розвиток, еволюція">
            <a:extLst>
              <a:ext uri="{FF2B5EF4-FFF2-40B4-BE49-F238E27FC236}">
                <a16:creationId xmlns:a16="http://schemas.microsoft.com/office/drawing/2014/main" id="{5AB02EA4-41E3-21F1-C9CF-61D47BFE2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34"/>
          <a:stretch/>
        </p:blipFill>
        <p:spPr bwMode="auto">
          <a:xfrm>
            <a:off x="9331" y="1340768"/>
            <a:ext cx="9145016" cy="5328903"/>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9C3A334E-F16D-5A4E-1B65-7EC564DABC7A}"/>
              </a:ext>
            </a:extLst>
          </p:cNvPr>
          <p:cNvSpPr>
            <a:spLocks noGrp="1"/>
          </p:cNvSpPr>
          <p:nvPr>
            <p:ph type="sldNum" sz="quarter" idx="12"/>
          </p:nvPr>
        </p:nvSpPr>
        <p:spPr/>
        <p:txBody>
          <a:bodyPr/>
          <a:lstStyle/>
          <a:p>
            <a:fld id="{B19B0651-EE4F-4900-A07F-96A6BFA9D0F0}" type="slidenum">
              <a:rPr lang="ru-RU" smtClean="0"/>
              <a:pPr/>
              <a:t>2</a:t>
            </a:fld>
            <a:endParaRPr lang="ru-RU"/>
          </a:p>
        </p:txBody>
      </p:sp>
    </p:spTree>
    <p:extLst>
      <p:ext uri="{BB962C8B-B14F-4D97-AF65-F5344CB8AC3E}">
        <p14:creationId xmlns:p14="http://schemas.microsoft.com/office/powerpoint/2010/main" val="98315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8F736AA-1790-25F2-BB36-A2603DF06D07}"/>
              </a:ext>
            </a:extLst>
          </p:cNvPr>
          <p:cNvPicPr>
            <a:picLocks noChangeAspect="1"/>
          </p:cNvPicPr>
          <p:nvPr/>
        </p:nvPicPr>
        <p:blipFill rotWithShape="1">
          <a:blip r:embed="rId2"/>
          <a:srcRect l="-13130" t="1" r="24451" b="885"/>
          <a:stretch/>
        </p:blipFill>
        <p:spPr>
          <a:xfrm>
            <a:off x="-488360" y="0"/>
            <a:ext cx="9632360" cy="6669360"/>
          </a:xfrm>
          <a:prstGeom prst="rect">
            <a:avLst/>
          </a:prstGeom>
        </p:spPr>
      </p:pic>
      <p:sp>
        <p:nvSpPr>
          <p:cNvPr id="2" name="Заголовок 1">
            <a:extLst>
              <a:ext uri="{FF2B5EF4-FFF2-40B4-BE49-F238E27FC236}">
                <a16:creationId xmlns:a16="http://schemas.microsoft.com/office/drawing/2014/main" id="{A5B2277F-19C4-CEFF-57E5-49F230D6130A}"/>
              </a:ext>
            </a:extLst>
          </p:cNvPr>
          <p:cNvSpPr>
            <a:spLocks noGrp="1"/>
          </p:cNvSpPr>
          <p:nvPr>
            <p:ph type="title"/>
          </p:nvPr>
        </p:nvSpPr>
        <p:spPr>
          <a:xfrm>
            <a:off x="179512" y="30628"/>
            <a:ext cx="9144000" cy="1143000"/>
          </a:xfrm>
        </p:spPr>
        <p:txBody>
          <a:bodyPr>
            <a:normAutofit/>
          </a:bodyPr>
          <a:lstStyle/>
          <a:p>
            <a:r>
              <a:rPr lang="ru-RU" b="1" i="0" dirty="0" err="1">
                <a:solidFill>
                  <a:srgbClr val="000000"/>
                </a:solidFill>
                <a:effectLst/>
                <a:latin typeface="Times New Roman" panose="02020603050405020304" pitchFamily="18" charset="0"/>
                <a:cs typeface="Times New Roman" panose="02020603050405020304" pitchFamily="18" charset="0"/>
              </a:rPr>
              <a:t>Шість</a:t>
            </a:r>
            <a:r>
              <a:rPr lang="ru-RU" b="1" i="0" dirty="0">
                <a:solidFill>
                  <a:srgbClr val="000000"/>
                </a:solidFill>
                <a:effectLst/>
                <a:latin typeface="Times New Roman" panose="02020603050405020304" pitchFamily="18" charset="0"/>
                <a:cs typeface="Times New Roman" panose="02020603050405020304" pitchFamily="18" charset="0"/>
              </a:rPr>
              <a:t> характеристик </a:t>
            </a:r>
            <a:r>
              <a:rPr lang="ru-RU" b="1" i="0" dirty="0" err="1">
                <a:solidFill>
                  <a:srgbClr val="000000"/>
                </a:solidFill>
                <a:effectLst/>
                <a:latin typeface="Times New Roman" panose="02020603050405020304" pitchFamily="18" charset="0"/>
                <a:cs typeface="Times New Roman" panose="02020603050405020304" pitchFamily="18" charset="0"/>
              </a:rPr>
              <a:t>Метавсесвіту</a:t>
            </a:r>
            <a:endParaRPr lang="ru-UA"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37A16110-E5BA-5720-64AF-53DAE53424C8}"/>
              </a:ext>
            </a:extLst>
          </p:cNvPr>
          <p:cNvGraphicFramePr>
            <a:graphicFrameLocks noGrp="1"/>
          </p:cNvGraphicFramePr>
          <p:nvPr>
            <p:ph idx="1"/>
            <p:extLst>
              <p:ext uri="{D42A27DB-BD31-4B8C-83A1-F6EECF244321}">
                <p14:modId xmlns:p14="http://schemas.microsoft.com/office/powerpoint/2010/main" val="2347087027"/>
              </p:ext>
            </p:extLst>
          </p:nvPr>
        </p:nvGraphicFramePr>
        <p:xfrm>
          <a:off x="-2124744"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Номер слайда 6">
            <a:extLst>
              <a:ext uri="{FF2B5EF4-FFF2-40B4-BE49-F238E27FC236}">
                <a16:creationId xmlns:a16="http://schemas.microsoft.com/office/drawing/2014/main" id="{4C4E4D93-E610-D734-EA49-F81492D52CFE}"/>
              </a:ext>
            </a:extLst>
          </p:cNvPr>
          <p:cNvSpPr>
            <a:spLocks noGrp="1"/>
          </p:cNvSpPr>
          <p:nvPr>
            <p:ph type="sldNum" sz="quarter" idx="12"/>
          </p:nvPr>
        </p:nvSpPr>
        <p:spPr/>
        <p:txBody>
          <a:bodyPr/>
          <a:lstStyle/>
          <a:p>
            <a:fld id="{B19B0651-EE4F-4900-A07F-96A6BFA9D0F0}" type="slidenum">
              <a:rPr lang="ru-RU" smtClean="0"/>
              <a:pPr/>
              <a:t>3</a:t>
            </a:fld>
            <a:endParaRPr lang="ru-RU"/>
          </a:p>
        </p:txBody>
      </p:sp>
    </p:spTree>
    <p:extLst>
      <p:ext uri="{BB962C8B-B14F-4D97-AF65-F5344CB8AC3E}">
        <p14:creationId xmlns:p14="http://schemas.microsoft.com/office/powerpoint/2010/main" val="29490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820926-4FFD-4263-CA30-25BE93B4AF94}"/>
              </a:ext>
            </a:extLst>
          </p:cNvPr>
          <p:cNvSpPr>
            <a:spLocks noGrp="1"/>
          </p:cNvSpPr>
          <p:nvPr>
            <p:ph type="title"/>
          </p:nvPr>
        </p:nvSpPr>
        <p:spPr>
          <a:xfrm>
            <a:off x="0" y="-609"/>
            <a:ext cx="8686800" cy="1143000"/>
          </a:xfrm>
        </p:spPr>
        <p:txBody>
          <a:bodyPr>
            <a:normAutofit/>
          </a:bodyPr>
          <a:lstStyle/>
          <a:p>
            <a:pPr algn="ctr">
              <a:lnSpc>
                <a:spcPct val="107000"/>
              </a:lnSpc>
              <a:spcAft>
                <a:spcPts val="800"/>
              </a:spcAft>
            </a:pPr>
            <a:r>
              <a:rPr lang="ru-UA"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Цінність</a:t>
            </a:r>
            <a:r>
              <a:rPr lang="ru-RU"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Метавсесвіт</a:t>
            </a:r>
            <a:r>
              <a:rPr lang="ru-RU"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a:t>
            </a:r>
            <a:r>
              <a:rPr lang="ru-UA"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включа</a:t>
            </a:r>
            <a:r>
              <a:rPr lang="uk-UA"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є</a:t>
            </a:r>
            <a:r>
              <a:rPr lang="ru-UA"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п’ять</a:t>
            </a:r>
            <a:r>
              <a:rPr lang="ru-UA"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основних</a:t>
            </a:r>
            <a:r>
              <a:rPr lang="ru-UA"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UA"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елементів</a:t>
            </a:r>
            <a:endParaRPr lang="ru-UA" sz="2800"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9E0FD0A5-A7F5-6E49-10FF-DBB6473BCF0A}"/>
              </a:ext>
            </a:extLst>
          </p:cNvPr>
          <p:cNvGraphicFramePr>
            <a:graphicFrameLocks noGrp="1"/>
          </p:cNvGraphicFramePr>
          <p:nvPr>
            <p:ph idx="1"/>
            <p:extLst>
              <p:ext uri="{D42A27DB-BD31-4B8C-83A1-F6EECF244321}">
                <p14:modId xmlns:p14="http://schemas.microsoft.com/office/powerpoint/2010/main" val="2070246167"/>
              </p:ext>
            </p:extLst>
          </p:nvPr>
        </p:nvGraphicFramePr>
        <p:xfrm>
          <a:off x="2339752" y="1362065"/>
          <a:ext cx="8867328"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id="{44FBE60A-9D18-431D-F535-C64855CE623B}"/>
              </a:ext>
            </a:extLst>
          </p:cNvPr>
          <p:cNvPicPr>
            <a:picLocks noChangeAspect="1"/>
          </p:cNvPicPr>
          <p:nvPr/>
        </p:nvPicPr>
        <p:blipFill>
          <a:blip r:embed="rId7"/>
          <a:stretch>
            <a:fillRect/>
          </a:stretch>
        </p:blipFill>
        <p:spPr>
          <a:xfrm>
            <a:off x="135857" y="1005848"/>
            <a:ext cx="4407790" cy="4487045"/>
          </a:xfrm>
          <a:prstGeom prst="rect">
            <a:avLst/>
          </a:prstGeom>
        </p:spPr>
      </p:pic>
      <p:sp>
        <p:nvSpPr>
          <p:cNvPr id="7" name="Oval 17">
            <a:extLst>
              <a:ext uri="{FF2B5EF4-FFF2-40B4-BE49-F238E27FC236}">
                <a16:creationId xmlns:a16="http://schemas.microsoft.com/office/drawing/2014/main" id="{5AFF8418-10CA-5B4A-CD5B-D84614EE9A81}"/>
              </a:ext>
            </a:extLst>
          </p:cNvPr>
          <p:cNvSpPr/>
          <p:nvPr/>
        </p:nvSpPr>
        <p:spPr>
          <a:xfrm>
            <a:off x="395536" y="5221359"/>
            <a:ext cx="1400666" cy="1253042"/>
          </a:xfrm>
          <a:prstGeom prst="ellipse">
            <a:avLst/>
          </a:prstGeom>
          <a:gradFill flip="none" rotWithShape="1">
            <a:gsLst>
              <a:gs pos="0">
                <a:srgbClr val="9BAFB5">
                  <a:lumMod val="5000"/>
                  <a:lumOff val="95000"/>
                  <a:alpha val="0"/>
                </a:srgbClr>
              </a:gs>
              <a:gs pos="43000">
                <a:srgbClr val="FFFFFF">
                  <a:alpha val="0"/>
                </a:srgbClr>
              </a:gs>
              <a:gs pos="100000">
                <a:schemeClr val="accent1">
                  <a:lumMod val="75000"/>
                </a:schemeClr>
              </a:gs>
            </a:gsLst>
            <a:path path="circle">
              <a:fillToRect l="50000" t="50000" r="50000" b="50000"/>
            </a:path>
            <a:tileRect/>
          </a:gradFill>
          <a:ln w="12700" cap="flat" cmpd="sng" algn="ctr">
            <a:solidFill>
              <a:schemeClr val="accent1">
                <a:lumMod val="75000"/>
                <a:alpha val="20000"/>
              </a:scheme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192024" tIns="284374" rIns="189584" bIns="284375" numCol="1" spcCol="1270" anchor="ctr" anchorCtr="1">
            <a:noAutofit/>
          </a:bodyPr>
          <a:lstStyle/>
          <a:p>
            <a:pPr algn="ctr" defTabSz="466725">
              <a:lnSpc>
                <a:spcPct val="90000"/>
              </a:lnSpc>
              <a:spcBef>
                <a:spcPct val="0"/>
              </a:spcBef>
            </a:pPr>
            <a:r>
              <a:rPr lang="uk-UA" sz="1050">
                <a:solidFill>
                  <a:srgbClr val="000000">
                    <a:hueOff val="0"/>
                    <a:satOff val="0"/>
                    <a:lumOff val="0"/>
                  </a:srgbClr>
                </a:solidFill>
                <a:latin typeface="Corbel" panose="020B0503020204020204" pitchFamily="34" charset="0"/>
              </a:rPr>
              <a:t>Блокчейн</a:t>
            </a:r>
            <a:endParaRPr lang="uk-UA" sz="1050" dirty="0">
              <a:solidFill>
                <a:srgbClr val="000000">
                  <a:hueOff val="0"/>
                  <a:satOff val="0"/>
                  <a:lumOff val="0"/>
                </a:srgbClr>
              </a:solidFill>
              <a:latin typeface="Corbel" panose="020B0503020204020204" pitchFamily="34" charset="0"/>
            </a:endParaRPr>
          </a:p>
        </p:txBody>
      </p:sp>
      <p:sp>
        <p:nvSpPr>
          <p:cNvPr id="8" name="Номер слайда 7">
            <a:extLst>
              <a:ext uri="{FF2B5EF4-FFF2-40B4-BE49-F238E27FC236}">
                <a16:creationId xmlns:a16="http://schemas.microsoft.com/office/drawing/2014/main" id="{E0383967-6896-9E76-F738-43A23B6DBCAF}"/>
              </a:ext>
            </a:extLst>
          </p:cNvPr>
          <p:cNvSpPr>
            <a:spLocks noGrp="1"/>
          </p:cNvSpPr>
          <p:nvPr>
            <p:ph type="sldNum" sz="quarter" idx="12"/>
          </p:nvPr>
        </p:nvSpPr>
        <p:spPr/>
        <p:txBody>
          <a:bodyPr/>
          <a:lstStyle/>
          <a:p>
            <a:fld id="{B19B0651-EE4F-4900-A07F-96A6BFA9D0F0}" type="slidenum">
              <a:rPr lang="ru-RU" smtClean="0"/>
              <a:pPr/>
              <a:t>4</a:t>
            </a:fld>
            <a:endParaRPr lang="ru-RU"/>
          </a:p>
        </p:txBody>
      </p:sp>
    </p:spTree>
    <p:extLst>
      <p:ext uri="{BB962C8B-B14F-4D97-AF65-F5344CB8AC3E}">
        <p14:creationId xmlns:p14="http://schemas.microsoft.com/office/powerpoint/2010/main" val="370569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9494-3730-48A3-AC50-413CFAE6F4FC}"/>
              </a:ext>
            </a:extLst>
          </p:cNvPr>
          <p:cNvSpPr>
            <a:spLocks noGrp="1"/>
          </p:cNvSpPr>
          <p:nvPr>
            <p:ph type="title"/>
          </p:nvPr>
        </p:nvSpPr>
        <p:spPr>
          <a:xfrm>
            <a:off x="457200" y="7381"/>
            <a:ext cx="8229600" cy="1143000"/>
          </a:xfrm>
        </p:spPr>
        <p:txBody>
          <a:bodyPr>
            <a:normAutofit/>
          </a:bodyPr>
          <a:lstStyle/>
          <a:p>
            <a:r>
              <a:rPr lang="uk-UA" b="1" dirty="0">
                <a:latin typeface="Times New Roman" panose="02020603050405020304" pitchFamily="18" charset="0"/>
                <a:cs typeface="Times New Roman" panose="02020603050405020304" pitchFamily="18" charset="0"/>
              </a:rPr>
              <a:t>Ключові технології для </a:t>
            </a:r>
            <a:r>
              <a:rPr lang="uk-UA" b="1" dirty="0" err="1">
                <a:latin typeface="Times New Roman" panose="02020603050405020304" pitchFamily="18" charset="0"/>
                <a:cs typeface="Times New Roman" panose="02020603050405020304" pitchFamily="18" charset="0"/>
              </a:rPr>
              <a:t>метавсесвіту</a:t>
            </a:r>
            <a:endParaRPr lang="en-US" b="1" dirty="0">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FBA3B715-5795-4251-9D04-0F1DD37B381F}"/>
              </a:ext>
            </a:extLst>
          </p:cNvPr>
          <p:cNvGraphicFramePr>
            <a:graphicFrameLocks noGrp="1"/>
          </p:cNvGraphicFramePr>
          <p:nvPr>
            <p:ph idx="1"/>
            <p:extLst>
              <p:ext uri="{D42A27DB-BD31-4B8C-83A1-F6EECF244321}">
                <p14:modId xmlns:p14="http://schemas.microsoft.com/office/powerpoint/2010/main" val="3432190722"/>
              </p:ext>
            </p:extLst>
          </p:nvPr>
        </p:nvGraphicFramePr>
        <p:xfrm>
          <a:off x="971600" y="1417638"/>
          <a:ext cx="8064896" cy="539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rtificial Intelligence AI icon PNG and SVG Vector Free Download">
            <a:extLst>
              <a:ext uri="{FF2B5EF4-FFF2-40B4-BE49-F238E27FC236}">
                <a16:creationId xmlns:a16="http://schemas.microsoft.com/office/drawing/2014/main" id="{172B240C-365F-47E0-B5C0-0AEF3B7C7925}"/>
              </a:ext>
            </a:extLst>
          </p:cNvPr>
          <p:cNvPicPr>
            <a:picLocks noChangeAspect="1" noChangeArrowheads="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051" y="2943731"/>
            <a:ext cx="546298" cy="5586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gmented Reality Smartphone App Outline Vector Icon Isolated On White Ar  And Virtual Reality Linear Icon For Web Design Mobile Apps Ui Design And  Print Futuristic Technology Business Concept Stock Illustration -">
            <a:extLst>
              <a:ext uri="{FF2B5EF4-FFF2-40B4-BE49-F238E27FC236}">
                <a16:creationId xmlns:a16="http://schemas.microsoft.com/office/drawing/2014/main" id="{0ABC313B-EC59-4CFA-8B9A-B0F777BBAD6F}"/>
              </a:ext>
            </a:extLst>
          </p:cNvPr>
          <p:cNvPicPr>
            <a:picLocks noChangeAspect="1" noChangeArrowheads="1"/>
          </p:cNvPicPr>
          <p:nvPr/>
        </p:nvPicPr>
        <p:blipFill rotWithShape="1">
          <a:blip r:embed="rId8"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7282" t="12016" r="4933" b="11662"/>
          <a:stretch/>
        </p:blipFill>
        <p:spPr bwMode="auto">
          <a:xfrm>
            <a:off x="165069" y="3933056"/>
            <a:ext cx="637835" cy="5545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d – Бесплатные иконки: формы">
            <a:extLst>
              <a:ext uri="{FF2B5EF4-FFF2-40B4-BE49-F238E27FC236}">
                <a16:creationId xmlns:a16="http://schemas.microsoft.com/office/drawing/2014/main" id="{20D079D4-B14C-48B1-B293-FBC59A57E083}"/>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121" y="4940957"/>
            <a:ext cx="589982" cy="5899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ot – Бесплатные иконки: технологии">
            <a:extLst>
              <a:ext uri="{FF2B5EF4-FFF2-40B4-BE49-F238E27FC236}">
                <a16:creationId xmlns:a16="http://schemas.microsoft.com/office/drawing/2014/main" id="{A38C3FCA-E8E5-4394-B225-07DE2E2758FB}"/>
              </a:ext>
            </a:extLst>
          </p:cNvPr>
          <p:cNvPicPr>
            <a:picLocks noChangeAspect="1" noChangeArrowheads="1"/>
          </p:cNvPicPr>
          <p:nvPr/>
        </p:nvPicPr>
        <p:blipFill>
          <a:blip r:embed="rId10"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2556" y="6082875"/>
            <a:ext cx="551111" cy="5511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359D0D5E-82CF-4EE0-986C-CF33908AC0AE}"/>
              </a:ext>
            </a:extLst>
          </p:cNvPr>
          <p:cNvPicPr>
            <a:picLocks noChangeAspect="1"/>
          </p:cNvPicPr>
          <p:nvPr/>
        </p:nvPicPr>
        <p:blipFill>
          <a:blip r:embed="rId11">
            <a:duotone>
              <a:schemeClr val="accent2">
                <a:shade val="45000"/>
                <a:satMod val="135000"/>
              </a:schemeClr>
              <a:prstClr val="white"/>
            </a:duotone>
          </a:blip>
          <a:stretch>
            <a:fillRect/>
          </a:stretch>
        </p:blipFill>
        <p:spPr>
          <a:xfrm>
            <a:off x="202008" y="1700808"/>
            <a:ext cx="510384" cy="601119"/>
          </a:xfrm>
          <a:prstGeom prst="rect">
            <a:avLst/>
          </a:prstGeom>
        </p:spPr>
      </p:pic>
      <p:sp>
        <p:nvSpPr>
          <p:cNvPr id="4" name="Номер слайда 3">
            <a:extLst>
              <a:ext uri="{FF2B5EF4-FFF2-40B4-BE49-F238E27FC236}">
                <a16:creationId xmlns:a16="http://schemas.microsoft.com/office/drawing/2014/main" id="{3A86CF1E-0C3B-643A-F051-0E6783D3FB41}"/>
              </a:ext>
            </a:extLst>
          </p:cNvPr>
          <p:cNvSpPr>
            <a:spLocks noGrp="1"/>
          </p:cNvSpPr>
          <p:nvPr>
            <p:ph type="sldNum" sz="quarter" idx="12"/>
          </p:nvPr>
        </p:nvSpPr>
        <p:spPr/>
        <p:txBody>
          <a:bodyPr/>
          <a:lstStyle/>
          <a:p>
            <a:fld id="{B19B0651-EE4F-4900-A07F-96A6BFA9D0F0}" type="slidenum">
              <a:rPr lang="ru-RU" smtClean="0"/>
              <a:pPr/>
              <a:t>5</a:t>
            </a:fld>
            <a:endParaRPr lang="ru-RU"/>
          </a:p>
        </p:txBody>
      </p:sp>
    </p:spTree>
    <p:extLst>
      <p:ext uri="{BB962C8B-B14F-4D97-AF65-F5344CB8AC3E}">
        <p14:creationId xmlns:p14="http://schemas.microsoft.com/office/powerpoint/2010/main" val="396387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286BE8-953C-2D26-AC1B-9050B9011C41}"/>
              </a:ext>
            </a:extLst>
          </p:cNvPr>
          <p:cNvSpPr>
            <a:spLocks noGrp="1"/>
          </p:cNvSpPr>
          <p:nvPr>
            <p:ph type="title"/>
          </p:nvPr>
        </p:nvSpPr>
        <p:spPr>
          <a:xfrm>
            <a:off x="3347864" y="17934"/>
            <a:ext cx="5796136" cy="746770"/>
          </a:xfrm>
        </p:spPr>
        <p:txBody>
          <a:bodyPr>
            <a:normAutofit/>
          </a:bodyPr>
          <a:lstStyle/>
          <a:p>
            <a:r>
              <a:rPr lang="ru-RU" b="1" i="0" dirty="0" err="1">
                <a:solidFill>
                  <a:srgbClr val="000000"/>
                </a:solidFill>
                <a:effectLst/>
                <a:latin typeface="Times New Roman" panose="02020603050405020304" pitchFamily="18" charset="0"/>
                <a:cs typeface="Times New Roman" panose="02020603050405020304" pitchFamily="18" charset="0"/>
              </a:rPr>
              <a:t>Блокчейн</a:t>
            </a:r>
            <a:endParaRPr lang="ru-UA" dirty="0">
              <a:latin typeface="Times New Roman" panose="02020603050405020304" pitchFamily="18" charset="0"/>
              <a:cs typeface="Times New Roman" panose="02020603050405020304" pitchFamily="18" charset="0"/>
            </a:endParaRPr>
          </a:p>
        </p:txBody>
      </p:sp>
      <p:graphicFrame>
        <p:nvGraphicFramePr>
          <p:cNvPr id="6" name="Объект 5">
            <a:extLst>
              <a:ext uri="{FF2B5EF4-FFF2-40B4-BE49-F238E27FC236}">
                <a16:creationId xmlns:a16="http://schemas.microsoft.com/office/drawing/2014/main" id="{CEF5DCC4-A1CB-C796-0AB4-C6E5CE571E5B}"/>
              </a:ext>
            </a:extLst>
          </p:cNvPr>
          <p:cNvGraphicFramePr>
            <a:graphicFrameLocks noGrp="1"/>
          </p:cNvGraphicFramePr>
          <p:nvPr>
            <p:ph idx="1"/>
            <p:extLst>
              <p:ext uri="{D42A27DB-BD31-4B8C-83A1-F6EECF244321}">
                <p14:modId xmlns:p14="http://schemas.microsoft.com/office/powerpoint/2010/main" val="1842207034"/>
              </p:ext>
            </p:extLst>
          </p:nvPr>
        </p:nvGraphicFramePr>
        <p:xfrm>
          <a:off x="1547664" y="764704"/>
          <a:ext cx="91440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a:extLst>
              <a:ext uri="{FF2B5EF4-FFF2-40B4-BE49-F238E27FC236}">
                <a16:creationId xmlns:a16="http://schemas.microsoft.com/office/drawing/2014/main" id="{B7F39EC9-4FB1-9773-5E48-5B41DF689F23}"/>
              </a:ext>
            </a:extLst>
          </p:cNvPr>
          <p:cNvPicPr>
            <a:picLocks noChangeAspect="1"/>
          </p:cNvPicPr>
          <p:nvPr/>
        </p:nvPicPr>
        <p:blipFill>
          <a:blip r:embed="rId7"/>
          <a:stretch>
            <a:fillRect/>
          </a:stretch>
        </p:blipFill>
        <p:spPr>
          <a:xfrm>
            <a:off x="-12576" y="4149080"/>
            <a:ext cx="3513088" cy="2708920"/>
          </a:xfrm>
          <a:prstGeom prst="rect">
            <a:avLst/>
          </a:prstGeom>
        </p:spPr>
      </p:pic>
      <p:pic>
        <p:nvPicPr>
          <p:cNvPr id="8" name="Рисунок 7">
            <a:extLst>
              <a:ext uri="{FF2B5EF4-FFF2-40B4-BE49-F238E27FC236}">
                <a16:creationId xmlns:a16="http://schemas.microsoft.com/office/drawing/2014/main" id="{4F886EF6-C955-1FF7-79C8-2403E5E89362}"/>
              </a:ext>
            </a:extLst>
          </p:cNvPr>
          <p:cNvPicPr>
            <a:picLocks noChangeAspect="1"/>
          </p:cNvPicPr>
          <p:nvPr/>
        </p:nvPicPr>
        <p:blipFill>
          <a:blip r:embed="rId8"/>
          <a:stretch>
            <a:fillRect/>
          </a:stretch>
        </p:blipFill>
        <p:spPr>
          <a:xfrm>
            <a:off x="107504" y="437523"/>
            <a:ext cx="3047662" cy="3393064"/>
          </a:xfrm>
          <a:prstGeom prst="rect">
            <a:avLst/>
          </a:prstGeom>
        </p:spPr>
      </p:pic>
      <p:sp>
        <p:nvSpPr>
          <p:cNvPr id="9" name="Номер слайда 8">
            <a:extLst>
              <a:ext uri="{FF2B5EF4-FFF2-40B4-BE49-F238E27FC236}">
                <a16:creationId xmlns:a16="http://schemas.microsoft.com/office/drawing/2014/main" id="{9270B47B-82F7-2675-4171-5450789B7808}"/>
              </a:ext>
            </a:extLst>
          </p:cNvPr>
          <p:cNvSpPr>
            <a:spLocks noGrp="1"/>
          </p:cNvSpPr>
          <p:nvPr>
            <p:ph type="sldNum" sz="quarter" idx="12"/>
          </p:nvPr>
        </p:nvSpPr>
        <p:spPr/>
        <p:txBody>
          <a:bodyPr/>
          <a:lstStyle/>
          <a:p>
            <a:fld id="{B19B0651-EE4F-4900-A07F-96A6BFA9D0F0}" type="slidenum">
              <a:rPr lang="ru-RU" smtClean="0"/>
              <a:pPr/>
              <a:t>6</a:t>
            </a:fld>
            <a:endParaRPr lang="ru-RU"/>
          </a:p>
        </p:txBody>
      </p:sp>
    </p:spTree>
    <p:extLst>
      <p:ext uri="{BB962C8B-B14F-4D97-AF65-F5344CB8AC3E}">
        <p14:creationId xmlns:p14="http://schemas.microsoft.com/office/powerpoint/2010/main" val="308847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96290B-A6FC-00D5-C8FD-0439E361425C}"/>
              </a:ext>
            </a:extLst>
          </p:cNvPr>
          <p:cNvSpPr>
            <a:spLocks noGrp="1"/>
          </p:cNvSpPr>
          <p:nvPr>
            <p:ph type="title"/>
          </p:nvPr>
        </p:nvSpPr>
        <p:spPr>
          <a:xfrm>
            <a:off x="493103" y="0"/>
            <a:ext cx="8229600" cy="1143000"/>
          </a:xfrm>
        </p:spPr>
        <p:txBody>
          <a:bodyPr>
            <a:normAutofit/>
          </a:bodyPr>
          <a:lstStyle/>
          <a:p>
            <a:pPr algn="ctr"/>
            <a:r>
              <a:rPr lang="ru-RU" b="1" i="0" dirty="0" err="1">
                <a:solidFill>
                  <a:srgbClr val="000000"/>
                </a:solidFill>
                <a:effectLst/>
                <a:latin typeface="Times New Roman" panose="02020603050405020304" pitchFamily="18" charset="0"/>
                <a:cs typeface="Times New Roman" panose="02020603050405020304" pitchFamily="18" charset="0"/>
              </a:rPr>
              <a:t>Випадки</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використання</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метавсесвіту</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навчання</a:t>
            </a:r>
            <a:endParaRPr lang="ru-UA"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0792A9CC-3F70-7782-A6E7-5B7DEF543C43}"/>
              </a:ext>
            </a:extLst>
          </p:cNvPr>
          <p:cNvGraphicFramePr>
            <a:graphicFrameLocks noGrp="1"/>
          </p:cNvGraphicFramePr>
          <p:nvPr>
            <p:ph idx="1"/>
            <p:extLst>
              <p:ext uri="{D42A27DB-BD31-4B8C-83A1-F6EECF244321}">
                <p14:modId xmlns:p14="http://schemas.microsoft.com/office/powerpoint/2010/main" val="4011348"/>
              </p:ext>
            </p:extLst>
          </p:nvPr>
        </p:nvGraphicFramePr>
        <p:xfrm>
          <a:off x="179512" y="1268760"/>
          <a:ext cx="89644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a:extLst>
              <a:ext uri="{FF2B5EF4-FFF2-40B4-BE49-F238E27FC236}">
                <a16:creationId xmlns:a16="http://schemas.microsoft.com/office/drawing/2014/main" id="{7E437CBD-CF82-B8B3-4A48-AB3D4E179802}"/>
              </a:ext>
            </a:extLst>
          </p:cNvPr>
          <p:cNvSpPr>
            <a:spLocks noGrp="1"/>
          </p:cNvSpPr>
          <p:nvPr>
            <p:ph type="sldNum" sz="quarter" idx="12"/>
          </p:nvPr>
        </p:nvSpPr>
        <p:spPr/>
        <p:txBody>
          <a:bodyPr/>
          <a:lstStyle/>
          <a:p>
            <a:fld id="{B19B0651-EE4F-4900-A07F-96A6BFA9D0F0}" type="slidenum">
              <a:rPr lang="ru-RU" smtClean="0"/>
              <a:pPr/>
              <a:t>7</a:t>
            </a:fld>
            <a:endParaRPr lang="ru-RU"/>
          </a:p>
        </p:txBody>
      </p:sp>
    </p:spTree>
    <p:extLst>
      <p:ext uri="{BB962C8B-B14F-4D97-AF65-F5344CB8AC3E}">
        <p14:creationId xmlns:p14="http://schemas.microsoft.com/office/powerpoint/2010/main" val="355989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51232B-4913-4516-85DA-7CCEBB5E38A9}"/>
              </a:ext>
            </a:extLst>
          </p:cNvPr>
          <p:cNvSpPr>
            <a:spLocks noGrp="1"/>
          </p:cNvSpPr>
          <p:nvPr>
            <p:ph type="title"/>
          </p:nvPr>
        </p:nvSpPr>
        <p:spPr>
          <a:xfrm>
            <a:off x="384842" y="22711"/>
            <a:ext cx="8229600" cy="958017"/>
          </a:xfrm>
        </p:spPr>
        <p:txBody>
          <a:bodyPr>
            <a:normAutofit fontScale="90000"/>
          </a:bodyPr>
          <a:lstStyle/>
          <a:p>
            <a:pPr algn="ctr"/>
            <a:r>
              <a:rPr lang="ru-RU" b="1">
                <a:latin typeface="Times New Roman" panose="02020603050405020304" pitchFamily="18" charset="0"/>
                <a:cs typeface="Times New Roman" panose="02020603050405020304" pitchFamily="18" charset="0"/>
              </a:rPr>
              <a:t>Необхідні технології для сценаріїв і характеристик Метавсесвіту</a:t>
            </a:r>
            <a:endParaRPr lang="ru-UA" b="1">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27C74F6F-ED68-43CD-55B4-2E9CE4FDEA65}"/>
              </a:ext>
            </a:extLst>
          </p:cNvPr>
          <p:cNvPicPr>
            <a:picLocks noChangeAspect="1"/>
          </p:cNvPicPr>
          <p:nvPr/>
        </p:nvPicPr>
        <p:blipFill>
          <a:blip r:embed="rId2"/>
          <a:stretch>
            <a:fillRect/>
          </a:stretch>
        </p:blipFill>
        <p:spPr>
          <a:xfrm>
            <a:off x="-108520" y="1399180"/>
            <a:ext cx="9216324" cy="5184182"/>
          </a:xfrm>
          <a:prstGeom prst="rect">
            <a:avLst/>
          </a:prstGeom>
        </p:spPr>
      </p:pic>
      <p:sp>
        <p:nvSpPr>
          <p:cNvPr id="8" name="Номер слайда 7">
            <a:extLst>
              <a:ext uri="{FF2B5EF4-FFF2-40B4-BE49-F238E27FC236}">
                <a16:creationId xmlns:a16="http://schemas.microsoft.com/office/drawing/2014/main" id="{CBC5A669-FA19-8132-09FB-8564D6FBCBCC}"/>
              </a:ext>
            </a:extLst>
          </p:cNvPr>
          <p:cNvSpPr>
            <a:spLocks noGrp="1"/>
          </p:cNvSpPr>
          <p:nvPr>
            <p:ph type="sldNum" sz="quarter" idx="12"/>
          </p:nvPr>
        </p:nvSpPr>
        <p:spPr/>
        <p:txBody>
          <a:bodyPr/>
          <a:lstStyle/>
          <a:p>
            <a:fld id="{B19B0651-EE4F-4900-A07F-96A6BFA9D0F0}" type="slidenum">
              <a:rPr lang="ru-RU" smtClean="0"/>
              <a:pPr/>
              <a:t>8</a:t>
            </a:fld>
            <a:endParaRPr lang="ru-RU"/>
          </a:p>
        </p:txBody>
      </p:sp>
    </p:spTree>
    <p:extLst>
      <p:ext uri="{BB962C8B-B14F-4D97-AF65-F5344CB8AC3E}">
        <p14:creationId xmlns:p14="http://schemas.microsoft.com/office/powerpoint/2010/main" val="209394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Рисунок 1">
            <a:extLst>
              <a:ext uri="{FF2B5EF4-FFF2-40B4-BE49-F238E27FC236}">
                <a16:creationId xmlns:a16="http://schemas.microsoft.com/office/drawing/2014/main" id="{D83C3FB9-FCFB-09F3-380E-6E2710B615E8}"/>
              </a:ext>
            </a:extLst>
          </p:cNvPr>
          <p:cNvPicPr>
            <a:picLocks noChangeAspect="1"/>
          </p:cNvPicPr>
          <p:nvPr/>
        </p:nvPicPr>
        <p:blipFill rotWithShape="1">
          <a:blip r:embed="rId3"/>
          <a:srcRect r="8127"/>
          <a:stretch/>
        </p:blipFill>
        <p:spPr>
          <a:xfrm>
            <a:off x="467545" y="70971"/>
            <a:ext cx="8671588" cy="6710605"/>
          </a:xfrm>
          <a:prstGeom prst="rect">
            <a:avLst/>
          </a:prstGeom>
        </p:spPr>
      </p:pic>
      <p:sp>
        <p:nvSpPr>
          <p:cNvPr id="139" name="Google Shape;139;p14"/>
          <p:cNvSpPr txBox="1">
            <a:spLocks noGrp="1"/>
          </p:cNvSpPr>
          <p:nvPr>
            <p:ph type="title"/>
          </p:nvPr>
        </p:nvSpPr>
        <p:spPr>
          <a:xfrm>
            <a:off x="-39158" y="35676"/>
            <a:ext cx="7038900" cy="504056"/>
          </a:xfrm>
          <a:prstGeom prst="rect">
            <a:avLst/>
          </a:prstGeom>
        </p:spPr>
        <p:txBody>
          <a:bodyPr spcFirstLastPara="1" vert="horz" wrap="square" lIns="91425" tIns="91425" rIns="91425" bIns="91425" rtlCol="0" anchor="t" anchorCtr="0">
            <a:noAutofit/>
          </a:bodyPr>
          <a:lstStyle/>
          <a:p>
            <a:pPr algn="ctr"/>
            <a:r>
              <a:rPr lang="uk" sz="2800" b="1">
                <a:latin typeface="Times New Roman" panose="02020603050405020304" pitchFamily="18" charset="0"/>
                <a:ea typeface="Comfortaa"/>
                <a:cs typeface="Times New Roman" panose="02020603050405020304" pitchFamily="18" charset="0"/>
                <a:sym typeface="Comfortaa"/>
              </a:rPr>
              <a:t>Метавсесвіт у електронній комерції</a:t>
            </a:r>
            <a:endParaRPr sz="2800" b="1">
              <a:latin typeface="Times New Roman" panose="02020603050405020304" pitchFamily="18" charset="0"/>
              <a:ea typeface="Comfortaa"/>
              <a:cs typeface="Times New Roman" panose="02020603050405020304" pitchFamily="18" charset="0"/>
              <a:sym typeface="Comfortaa"/>
            </a:endParaRPr>
          </a:p>
        </p:txBody>
      </p:sp>
      <p:sp>
        <p:nvSpPr>
          <p:cNvPr id="140" name="Google Shape;140;p14"/>
          <p:cNvSpPr txBox="1">
            <a:spLocks noGrp="1"/>
          </p:cNvSpPr>
          <p:nvPr>
            <p:ph type="body" idx="1"/>
          </p:nvPr>
        </p:nvSpPr>
        <p:spPr>
          <a:xfrm>
            <a:off x="172406" y="980728"/>
            <a:ext cx="3958604" cy="2911200"/>
          </a:xfrm>
          <a:prstGeom prst="rect">
            <a:avLst/>
          </a:prstGeom>
        </p:spPr>
        <p:txBody>
          <a:bodyPr spcFirstLastPara="1" vert="horz" wrap="square" lIns="91425" tIns="91425" rIns="91425" bIns="91425" rtlCol="0" anchor="t" anchorCtr="0">
            <a:normAutofit/>
          </a:bodyPr>
          <a:lstStyle/>
          <a:p>
            <a:pPr marL="0" indent="0">
              <a:buNone/>
            </a:pPr>
            <a:r>
              <a:rPr lang="uk" sz="1600">
                <a:latin typeface="Times New Roman" panose="02020603050405020304" pitchFamily="18" charset="0"/>
                <a:ea typeface="Comfortaa"/>
                <a:cs typeface="Times New Roman" panose="02020603050405020304" pitchFamily="18" charset="0"/>
                <a:sym typeface="Comfortaa"/>
              </a:rPr>
              <a:t>Електронна комерція - це бізнес  операції, які відбуваються за наступними бізнес моделями:</a:t>
            </a:r>
            <a:endParaRPr sz="1600">
              <a:latin typeface="Times New Roman" panose="02020603050405020304" pitchFamily="18" charset="0"/>
              <a:ea typeface="Comfortaa"/>
              <a:cs typeface="Times New Roman" panose="02020603050405020304" pitchFamily="18" charset="0"/>
              <a:sym typeface="Comfortaa"/>
            </a:endParaRPr>
          </a:p>
          <a:p>
            <a:pPr indent="-304800">
              <a:spcBef>
                <a:spcPts val="1200"/>
              </a:spcBef>
              <a:buClr>
                <a:schemeClr val="accent3"/>
              </a:buClr>
              <a:buSzPts val="1200"/>
              <a:buFont typeface="Comfortaa"/>
              <a:buChar char="●"/>
            </a:pPr>
            <a:r>
              <a:rPr lang="uk" sz="1600">
                <a:latin typeface="Times New Roman" panose="02020603050405020304" pitchFamily="18" charset="0"/>
                <a:ea typeface="Comfortaa"/>
                <a:cs typeface="Times New Roman" panose="02020603050405020304" pitchFamily="18" charset="0"/>
                <a:sym typeface="Comfortaa"/>
              </a:rPr>
              <a:t>бізнес-бізнес (B2B);</a:t>
            </a:r>
            <a:endParaRPr sz="1600">
              <a:latin typeface="Times New Roman" panose="02020603050405020304" pitchFamily="18" charset="0"/>
              <a:ea typeface="Comfortaa"/>
              <a:cs typeface="Times New Roman" panose="02020603050405020304" pitchFamily="18" charset="0"/>
              <a:sym typeface="Comfortaa"/>
            </a:endParaRPr>
          </a:p>
          <a:p>
            <a:pPr indent="-304800">
              <a:buClr>
                <a:schemeClr val="accent3"/>
              </a:buClr>
              <a:buSzPts val="1200"/>
              <a:buFont typeface="Comfortaa"/>
              <a:buChar char="●"/>
            </a:pPr>
            <a:r>
              <a:rPr lang="uk" sz="1600">
                <a:latin typeface="Times New Roman" panose="02020603050405020304" pitchFamily="18" charset="0"/>
                <a:ea typeface="Comfortaa"/>
                <a:cs typeface="Times New Roman" panose="02020603050405020304" pitchFamily="18" charset="0"/>
                <a:sym typeface="Comfortaa"/>
              </a:rPr>
              <a:t>бізнес-споживач (B2C);</a:t>
            </a:r>
            <a:endParaRPr sz="1600">
              <a:latin typeface="Times New Roman" panose="02020603050405020304" pitchFamily="18" charset="0"/>
              <a:ea typeface="Comfortaa"/>
              <a:cs typeface="Times New Roman" panose="02020603050405020304" pitchFamily="18" charset="0"/>
              <a:sym typeface="Comfortaa"/>
            </a:endParaRPr>
          </a:p>
          <a:p>
            <a:pPr indent="-304800">
              <a:buClr>
                <a:schemeClr val="accent3"/>
              </a:buClr>
              <a:buSzPts val="1200"/>
              <a:buFont typeface="Comfortaa"/>
              <a:buChar char="●"/>
            </a:pPr>
            <a:r>
              <a:rPr lang="uk" sz="1600">
                <a:latin typeface="Times New Roman" panose="02020603050405020304" pitchFamily="18" charset="0"/>
                <a:ea typeface="Comfortaa"/>
                <a:cs typeface="Times New Roman" panose="02020603050405020304" pitchFamily="18" charset="0"/>
                <a:sym typeface="Comfortaa"/>
              </a:rPr>
              <a:t>споживач-споживач (C2C);</a:t>
            </a:r>
            <a:endParaRPr sz="1600">
              <a:latin typeface="Times New Roman" panose="02020603050405020304" pitchFamily="18" charset="0"/>
              <a:ea typeface="Comfortaa"/>
              <a:cs typeface="Times New Roman" panose="02020603050405020304" pitchFamily="18" charset="0"/>
              <a:sym typeface="Comfortaa"/>
            </a:endParaRPr>
          </a:p>
          <a:p>
            <a:pPr indent="-304800">
              <a:buClr>
                <a:schemeClr val="accent3"/>
              </a:buClr>
              <a:buSzPts val="1200"/>
              <a:buFont typeface="Comfortaa"/>
              <a:buChar char="●"/>
            </a:pPr>
            <a:r>
              <a:rPr lang="uk" sz="1600">
                <a:latin typeface="Times New Roman" panose="02020603050405020304" pitchFamily="18" charset="0"/>
                <a:ea typeface="Comfortaa"/>
                <a:cs typeface="Times New Roman" panose="02020603050405020304" pitchFamily="18" charset="0"/>
                <a:sym typeface="Comfortaa"/>
              </a:rPr>
              <a:t>споживач-бізнес (C2B).</a:t>
            </a:r>
            <a:endParaRPr sz="1600">
              <a:latin typeface="Times New Roman" panose="02020603050405020304" pitchFamily="18" charset="0"/>
              <a:ea typeface="Comfortaa"/>
              <a:cs typeface="Times New Roman" panose="02020603050405020304" pitchFamily="18" charset="0"/>
              <a:sym typeface="Comfortaa"/>
            </a:endParaRPr>
          </a:p>
        </p:txBody>
      </p:sp>
      <p:pic>
        <p:nvPicPr>
          <p:cNvPr id="141" name="Google Shape;141;p14"/>
          <p:cNvPicPr preferRelativeResize="0"/>
          <p:nvPr/>
        </p:nvPicPr>
        <p:blipFill>
          <a:blip r:embed="rId4">
            <a:alphaModFix/>
          </a:blip>
          <a:stretch>
            <a:fillRect/>
          </a:stretch>
        </p:blipFill>
        <p:spPr>
          <a:xfrm>
            <a:off x="-12373" y="3230848"/>
            <a:ext cx="5296275" cy="3530850"/>
          </a:xfrm>
          <a:prstGeom prst="rect">
            <a:avLst/>
          </a:prstGeom>
          <a:noFill/>
          <a:ln>
            <a:noFill/>
          </a:ln>
        </p:spPr>
      </p:pic>
      <p:sp>
        <p:nvSpPr>
          <p:cNvPr id="3" name="Номер слайда 2">
            <a:extLst>
              <a:ext uri="{FF2B5EF4-FFF2-40B4-BE49-F238E27FC236}">
                <a16:creationId xmlns:a16="http://schemas.microsoft.com/office/drawing/2014/main" id="{B262996D-D1EF-5B87-4E1B-40D8F83B8EC4}"/>
              </a:ext>
            </a:extLst>
          </p:cNvPr>
          <p:cNvSpPr>
            <a:spLocks noGrp="1"/>
          </p:cNvSpPr>
          <p:nvPr>
            <p:ph type="sldNum" idx="12"/>
          </p:nvPr>
        </p:nvSpPr>
        <p:spPr/>
        <p:txBody>
          <a:bodyPr/>
          <a:lstStyle/>
          <a:p>
            <a:fld id="{00000000-1234-1234-1234-123412341234}" type="slidenum">
              <a:rPr lang="uk" smtClean="0"/>
              <a:pPr/>
              <a:t>9</a:t>
            </a:fld>
            <a:endParaRPr lang="uk"/>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5723</TotalTime>
  <Words>199</Words>
  <Application>Microsoft Office PowerPoint</Application>
  <PresentationFormat>Экран (4:3)</PresentationFormat>
  <Paragraphs>75</Paragraphs>
  <Slides>11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Comfortaa</vt:lpstr>
      <vt:lpstr>Corbel</vt:lpstr>
      <vt:lpstr>Times New Roman</vt:lpstr>
      <vt:lpstr>Тема Office</vt:lpstr>
      <vt:lpstr>Презентация PowerPoint</vt:lpstr>
      <vt:lpstr>Еволюція Метавсесвіту</vt:lpstr>
      <vt:lpstr>Шість характеристик Метавсесвіту</vt:lpstr>
      <vt:lpstr>Цінність Метавсесвіту включає п’ять основних елементів</vt:lpstr>
      <vt:lpstr>Ключові технології для метавсесвіту</vt:lpstr>
      <vt:lpstr>Блокчейн</vt:lpstr>
      <vt:lpstr>Випадки використання метавсесвіту навчання</vt:lpstr>
      <vt:lpstr>Необхідні технології для сценаріїв і характеристик Метавсесвіту</vt:lpstr>
      <vt:lpstr>Метавсесвіт у електронній комерції</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HP</cp:lastModifiedBy>
  <cp:revision>647</cp:revision>
  <cp:lastPrinted>2019-04-16T13:11:09Z</cp:lastPrinted>
  <dcterms:created xsi:type="dcterms:W3CDTF">2016-10-31T10:11:48Z</dcterms:created>
  <dcterms:modified xsi:type="dcterms:W3CDTF">2022-12-27T10:25:56Z</dcterms:modified>
</cp:coreProperties>
</file>